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4"/>
  </p:handoutMasterIdLst>
  <p:sldIdLst>
    <p:sldId id="318" r:id="rId3"/>
    <p:sldId id="468" r:id="rId5"/>
    <p:sldId id="479" r:id="rId6"/>
    <p:sldId id="540" r:id="rId7"/>
    <p:sldId id="284" r:id="rId8"/>
    <p:sldId id="486" r:id="rId9"/>
    <p:sldId id="487" r:id="rId10"/>
    <p:sldId id="489" r:id="rId11"/>
    <p:sldId id="490" r:id="rId12"/>
    <p:sldId id="495" r:id="rId13"/>
    <p:sldId id="493" r:id="rId14"/>
    <p:sldId id="512" r:id="rId15"/>
    <p:sldId id="513" r:id="rId16"/>
    <p:sldId id="491" r:id="rId17"/>
    <p:sldId id="499" r:id="rId18"/>
    <p:sldId id="496" r:id="rId19"/>
    <p:sldId id="528" r:id="rId20"/>
    <p:sldId id="529" r:id="rId21"/>
    <p:sldId id="497" r:id="rId22"/>
    <p:sldId id="539" r:id="rId23"/>
    <p:sldId id="498" r:id="rId24"/>
    <p:sldId id="492" r:id="rId25"/>
    <p:sldId id="530" r:id="rId26"/>
    <p:sldId id="488" r:id="rId27"/>
    <p:sldId id="501" r:id="rId28"/>
    <p:sldId id="500" r:id="rId29"/>
    <p:sldId id="541" r:id="rId30"/>
    <p:sldId id="542" r:id="rId31"/>
    <p:sldId id="543" r:id="rId32"/>
    <p:sldId id="478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EC0"/>
    <a:srgbClr val="000000"/>
    <a:srgbClr val="19803A"/>
    <a:srgbClr val="5B4790"/>
    <a:srgbClr val="7C8EC3"/>
    <a:srgbClr val="455930"/>
    <a:srgbClr val="EBEBED"/>
    <a:srgbClr val="C1C0C5"/>
    <a:srgbClr val="E0C393"/>
    <a:srgbClr val="A2C8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5" autoAdjust="0"/>
    <p:restoredTop sz="94660"/>
  </p:normalViewPr>
  <p:slideViewPr>
    <p:cSldViewPr snapToGrid="0">
      <p:cViewPr varScale="1">
        <p:scale>
          <a:sx n="70" d="100"/>
          <a:sy n="70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FEEBD-40B6-488C-A8CA-BFCDFA65EF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A7212-17FA-43AA-85E3-2B6D037860C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6BB6E-E7BA-4A70-904F-7DAF486B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A7212-17FA-43AA-85E3-2B6D0378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A7212-17FA-43AA-85E3-2B6D0378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A7212-17FA-43AA-85E3-2B6D0378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6BB6E-E7BA-4A70-904F-7DAF486B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A7212-17FA-43AA-85E3-2B6D0378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A7212-17FA-43AA-85E3-2B6D0378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A7212-17FA-43AA-85E3-2B6D0378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A7212-17FA-43AA-85E3-2B6D0378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A7212-17FA-43AA-85E3-2B6D0378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A7212-17FA-43AA-85E3-2B6D0378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6BB6E-E7BA-4A70-904F-7DAF486B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A7212-17FA-43AA-85E3-2B6D0378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6BB6E-E7BA-4A70-904F-7DAF486B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A7212-17FA-43AA-85E3-2B6D0378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A7212-17FA-43AA-85E3-2B6D0378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A7212-17FA-43AA-85E3-2B6D0378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A7212-17FA-43AA-85E3-2B6D0378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6BB6E-E7BA-4A70-904F-7DAF486B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A7212-17FA-43AA-85E3-2B6D0378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A7212-17FA-43AA-85E3-2B6D0378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6BB6E-E7BA-4A70-904F-7DAF486B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A7212-17FA-43AA-85E3-2B6D0378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A7212-17FA-43AA-85E3-2B6D0378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A7212-17FA-43AA-85E3-2B6D0378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A7212-17FA-43AA-85E3-2B6D0378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A7212-17FA-43AA-85E3-2B6D0378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6BB6E-E7BA-4A70-904F-7DAF486B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A7212-17FA-43AA-85E3-2B6D0378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8" Type="http://schemas.openxmlformats.org/officeDocument/2006/relationships/notesSlide" Target="../notesSlides/notesSlide9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tags" Target="../tags/tag68.xml"/><Relationship Id="rId12" Type="http://schemas.openxmlformats.org/officeDocument/2006/relationships/image" Target="../media/image14.png"/><Relationship Id="rId11" Type="http://schemas.openxmlformats.org/officeDocument/2006/relationships/tags" Target="../tags/tag67.xml"/><Relationship Id="rId10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image" Target="../media/image2.png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75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80.xml"/><Relationship Id="rId6" Type="http://schemas.openxmlformats.org/officeDocument/2006/relationships/image" Target="../media/image2.png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85.xml"/><Relationship Id="rId7" Type="http://schemas.openxmlformats.org/officeDocument/2006/relationships/image" Target="../media/image19.GIF"/><Relationship Id="rId6" Type="http://schemas.openxmlformats.org/officeDocument/2006/relationships/image" Target="../media/image2.png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0" Type="http://schemas.openxmlformats.org/officeDocument/2006/relationships/notesSlide" Target="../notesSlides/notesSlide12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6" Type="http://schemas.openxmlformats.org/officeDocument/2006/relationships/notesSlide" Target="../notesSlides/notesSlide13.xml"/><Relationship Id="rId15" Type="http://schemas.openxmlformats.org/officeDocument/2006/relationships/slideLayout" Target="../slideLayouts/slideLayout3.xml"/><Relationship Id="rId14" Type="http://schemas.openxmlformats.org/officeDocument/2006/relationships/tags" Target="../tags/tag97.xml"/><Relationship Id="rId13" Type="http://schemas.openxmlformats.org/officeDocument/2006/relationships/image" Target="../media/image2.png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image" Target="../media/image21.GIF"/><Relationship Id="rId7" Type="http://schemas.openxmlformats.org/officeDocument/2006/relationships/image" Target="../media/image20.GIF"/><Relationship Id="rId6" Type="http://schemas.openxmlformats.org/officeDocument/2006/relationships/image" Target="../media/image2.png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2" Type="http://schemas.openxmlformats.org/officeDocument/2006/relationships/notesSlide" Target="../notesSlides/notesSlide1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03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08.xml"/><Relationship Id="rId7" Type="http://schemas.openxmlformats.org/officeDocument/2006/relationships/image" Target="../media/image22.GIF"/><Relationship Id="rId6" Type="http://schemas.openxmlformats.org/officeDocument/2006/relationships/image" Target="../media/image2.png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0" Type="http://schemas.openxmlformats.org/officeDocument/2006/relationships/notesSlide" Target="../notesSlides/notesSlide15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13.xml"/><Relationship Id="rId7" Type="http://schemas.openxmlformats.org/officeDocument/2006/relationships/image" Target="../media/image23.GIF"/><Relationship Id="rId6" Type="http://schemas.openxmlformats.org/officeDocument/2006/relationships/image" Target="../media/image2.png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0" Type="http://schemas.openxmlformats.org/officeDocument/2006/relationships/notesSlide" Target="../notesSlides/notesSlide16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18.xml"/><Relationship Id="rId7" Type="http://schemas.openxmlformats.org/officeDocument/2006/relationships/image" Target="../media/image24.GIF"/><Relationship Id="rId6" Type="http://schemas.openxmlformats.org/officeDocument/2006/relationships/image" Target="../media/image2.png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0" Type="http://schemas.openxmlformats.org/officeDocument/2006/relationships/notesSlide" Target="../notesSlides/notesSlide17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5.GIF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image" Target="../media/image2.png"/><Relationship Id="rId2" Type="http://schemas.openxmlformats.org/officeDocument/2006/relationships/tags" Target="../tags/tag119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7" Type="http://schemas.openxmlformats.org/officeDocument/2006/relationships/slideLayout" Target="../slideLayouts/slideLayout5.xml"/><Relationship Id="rId16" Type="http://schemas.openxmlformats.org/officeDocument/2006/relationships/image" Target="../media/image2.png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7.GIF"/><Relationship Id="rId6" Type="http://schemas.openxmlformats.org/officeDocument/2006/relationships/tags" Target="../tags/tag125.xml"/><Relationship Id="rId5" Type="http://schemas.openxmlformats.org/officeDocument/2006/relationships/image" Target="../media/image26.GIF"/><Relationship Id="rId4" Type="http://schemas.openxmlformats.org/officeDocument/2006/relationships/tags" Target="../tags/tag124.xml"/><Relationship Id="rId3" Type="http://schemas.openxmlformats.org/officeDocument/2006/relationships/image" Target="../media/image2.png"/><Relationship Id="rId2" Type="http://schemas.openxmlformats.org/officeDocument/2006/relationships/tags" Target="../tags/tag123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30.xml"/><Relationship Id="rId7" Type="http://schemas.openxmlformats.org/officeDocument/2006/relationships/image" Target="../media/image28.GIF"/><Relationship Id="rId6" Type="http://schemas.openxmlformats.org/officeDocument/2006/relationships/image" Target="../media/image2.png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0" Type="http://schemas.openxmlformats.org/officeDocument/2006/relationships/notesSlide" Target="../notesSlides/notesSlide20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6" Type="http://schemas.openxmlformats.org/officeDocument/2006/relationships/notesSlide" Target="../notesSlides/notesSlide21.xml"/><Relationship Id="rId15" Type="http://schemas.openxmlformats.org/officeDocument/2006/relationships/slideLayout" Target="../slideLayouts/slideLayout3.xml"/><Relationship Id="rId14" Type="http://schemas.openxmlformats.org/officeDocument/2006/relationships/tags" Target="../tags/tag142.xml"/><Relationship Id="rId13" Type="http://schemas.openxmlformats.org/officeDocument/2006/relationships/image" Target="../media/image2.png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44.xml"/><Relationship Id="rId4" Type="http://schemas.openxmlformats.org/officeDocument/2006/relationships/image" Target="../media/image29.GIF"/><Relationship Id="rId3" Type="http://schemas.openxmlformats.org/officeDocument/2006/relationships/image" Target="../media/image2.png"/><Relationship Id="rId2" Type="http://schemas.openxmlformats.org/officeDocument/2006/relationships/tags" Target="../tags/tag143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49.xml"/><Relationship Id="rId7" Type="http://schemas.openxmlformats.org/officeDocument/2006/relationships/image" Target="../media/image30.GIF"/><Relationship Id="rId6" Type="http://schemas.openxmlformats.org/officeDocument/2006/relationships/image" Target="../media/image2.png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0" Type="http://schemas.openxmlformats.org/officeDocument/2006/relationships/notesSlide" Target="../notesSlides/notesSlide23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51.xml"/><Relationship Id="rId4" Type="http://schemas.openxmlformats.org/officeDocument/2006/relationships/image" Target="../media/image31.GIF"/><Relationship Id="rId3" Type="http://schemas.openxmlformats.org/officeDocument/2006/relationships/image" Target="../media/image2.png"/><Relationship Id="rId2" Type="http://schemas.openxmlformats.org/officeDocument/2006/relationships/tags" Target="../tags/tag150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53.xml"/><Relationship Id="rId4" Type="http://schemas.openxmlformats.org/officeDocument/2006/relationships/image" Target="../media/image32.GIF"/><Relationship Id="rId3" Type="http://schemas.openxmlformats.org/officeDocument/2006/relationships/image" Target="../media/image2.png"/><Relationship Id="rId2" Type="http://schemas.openxmlformats.org/officeDocument/2006/relationships/tags" Target="../tags/tag152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6" Type="http://schemas.openxmlformats.org/officeDocument/2006/relationships/notesSlide" Target="../notesSlides/notesSlide26.xml"/><Relationship Id="rId15" Type="http://schemas.openxmlformats.org/officeDocument/2006/relationships/slideLayout" Target="../slideLayouts/slideLayout3.xml"/><Relationship Id="rId14" Type="http://schemas.openxmlformats.org/officeDocument/2006/relationships/tags" Target="../tags/tag165.xml"/><Relationship Id="rId13" Type="http://schemas.openxmlformats.org/officeDocument/2006/relationships/image" Target="../media/image2.png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6.xml"/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tags" Target="../tags/tag167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3.xml"/><Relationship Id="rId14" Type="http://schemas.openxmlformats.org/officeDocument/2006/relationships/tags" Target="../tags/tag27.xml"/><Relationship Id="rId13" Type="http://schemas.openxmlformats.org/officeDocument/2006/relationships/image" Target="../media/image2.png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168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2.png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7" Type="http://schemas.openxmlformats.org/officeDocument/2006/relationships/notesSlide" Target="../notesSlides/notesSlide4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35.xml"/><Relationship Id="rId14" Type="http://schemas.openxmlformats.org/officeDocument/2006/relationships/image" Target="../media/image11.png"/><Relationship Id="rId13" Type="http://schemas.openxmlformats.org/officeDocument/2006/relationships/image" Target="../media/image10.png"/><Relationship Id="rId12" Type="http://schemas.openxmlformats.org/officeDocument/2006/relationships/tags" Target="../tags/tag34.xml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7.xml"/><Relationship Id="rId4" Type="http://schemas.openxmlformats.org/officeDocument/2006/relationships/image" Target="../media/image12.png"/><Relationship Id="rId3" Type="http://schemas.openxmlformats.org/officeDocument/2006/relationships/image" Target="../media/image2.png"/><Relationship Id="rId2" Type="http://schemas.openxmlformats.org/officeDocument/2006/relationships/tags" Target="../tags/tag36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3" Type="http://schemas.openxmlformats.org/officeDocument/2006/relationships/notesSlide" Target="../notesSlides/notesSlide6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10" Type="http://schemas.openxmlformats.org/officeDocument/2006/relationships/tags" Target="../tags/tag45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7.xml"/><Relationship Id="rId3" Type="http://schemas.openxmlformats.org/officeDocument/2006/relationships/image" Target="../media/image2.png"/><Relationship Id="rId2" Type="http://schemas.openxmlformats.org/officeDocument/2006/relationships/tags" Target="../tags/tag46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6" Type="http://schemas.openxmlformats.org/officeDocument/2006/relationships/notesSlide" Target="../notesSlides/notesSlide8.xml"/><Relationship Id="rId15" Type="http://schemas.openxmlformats.org/officeDocument/2006/relationships/slideLayout" Target="../slideLayouts/slideLayout3.xml"/><Relationship Id="rId14" Type="http://schemas.openxmlformats.org/officeDocument/2006/relationships/tags" Target="../tags/tag59.xml"/><Relationship Id="rId13" Type="http://schemas.openxmlformats.org/officeDocument/2006/relationships/image" Target="../media/image2.png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_3"/>
          <p:cNvSpPr/>
          <p:nvPr/>
        </p:nvSpPr>
        <p:spPr>
          <a:xfrm>
            <a:off x="2390775" y="2641600"/>
            <a:ext cx="7409815" cy="829945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lang="zh-CN" altLang="en-US" sz="4800" b="1" dirty="0">
                <a:solidFill>
                  <a:srgbClr val="5B4790"/>
                </a:solidFill>
                <a:effectLst/>
                <a:uFillTx/>
                <a:latin typeface="Courier New" panose="02070309020205020404" charset="0"/>
                <a:ea typeface="微软雅黑" panose="020B0503020204020204" charset="-122"/>
                <a:cs typeface="Courier New" panose="02070309020205020404" charset="0"/>
              </a:rPr>
              <a:t>文本编辑器之神 </a:t>
            </a:r>
            <a:r>
              <a:rPr lang="en-US" altLang="zh-CN" sz="4800" b="1" dirty="0">
                <a:solidFill>
                  <a:srgbClr val="5B4790"/>
                </a:solidFill>
                <a:effectLst/>
                <a:uFillTx/>
                <a:latin typeface="Courier New" panose="02070309020205020404" charset="0"/>
                <a:ea typeface="微软雅黑" panose="020B0503020204020204" charset="-122"/>
                <a:cs typeface="Courier New" panose="02070309020205020404" charset="0"/>
              </a:rPr>
              <a:t>Vim</a:t>
            </a:r>
            <a:endParaRPr lang="en-US" altLang="zh-CN" sz="4800" b="1" dirty="0">
              <a:solidFill>
                <a:srgbClr val="5B4790"/>
              </a:solidFill>
              <a:effectLst/>
              <a:uFillTx/>
              <a:latin typeface="Courier New" panose="02070309020205020404" charset="0"/>
              <a:ea typeface="微软雅黑" panose="020B0503020204020204" charset="-122"/>
              <a:cs typeface="Courier New" panose="02070309020205020404" charset="0"/>
            </a:endParaRPr>
          </a:p>
        </p:txBody>
      </p:sp>
      <p:sp>
        <p:nvSpPr>
          <p:cNvPr id="5" name="_3"/>
          <p:cNvSpPr/>
          <p:nvPr/>
        </p:nvSpPr>
        <p:spPr>
          <a:xfrm>
            <a:off x="2391410" y="3622040"/>
            <a:ext cx="7409815" cy="521970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lang="en-US" sz="2800" b="1" dirty="0">
                <a:solidFill>
                  <a:srgbClr val="5B4790"/>
                </a:solidFill>
                <a:effectLst/>
                <a:uFillTx/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imquanquan</a:t>
            </a:r>
            <a:r>
              <a:rPr lang="zh-CN" altLang="en-US" sz="2800" b="1" dirty="0">
                <a:solidFill>
                  <a:srgbClr val="5B4790"/>
                </a:solidFill>
                <a:effectLst/>
                <a:uFillTx/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（李锦权）</a:t>
            </a:r>
            <a:endParaRPr lang="en-US" altLang="zh-CN" sz="2800" b="1" dirty="0">
              <a:solidFill>
                <a:srgbClr val="5B4790"/>
              </a:solidFill>
              <a:effectLst/>
              <a:uFillTx/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" y="22225"/>
            <a:ext cx="734060" cy="734060"/>
          </a:xfrm>
          <a:prstGeom prst="rect">
            <a:avLst/>
          </a:prstGeom>
        </p:spPr>
      </p:pic>
      <p:sp>
        <p:nvSpPr>
          <p:cNvPr id="8" name="_3"/>
          <p:cNvSpPr/>
          <p:nvPr/>
        </p:nvSpPr>
        <p:spPr>
          <a:xfrm>
            <a:off x="675005" y="234315"/>
            <a:ext cx="2007870" cy="521970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sz="2800" b="1" dirty="0">
                <a:solidFill>
                  <a:srgbClr val="19803A"/>
                </a:solidFill>
                <a:effectLst/>
                <a:uFillTx/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SCAULUG</a:t>
            </a:r>
            <a:endParaRPr sz="2800" b="1" dirty="0">
              <a:solidFill>
                <a:srgbClr val="19803A"/>
              </a:solidFill>
              <a:effectLst/>
              <a:uFillTx/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24230" y="761365"/>
            <a:ext cx="17164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A-koppt-图标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513715" y="3973195"/>
            <a:ext cx="556260" cy="554990"/>
          </a:xfrm>
          <a:custGeom>
            <a:avLst/>
            <a:gdLst>
              <a:gd name="T0" fmla="*/ 1431 w 2022"/>
              <a:gd name="T1" fmla="*/ 1161 h 2023"/>
              <a:gd name="T2" fmla="*/ 1406 w 2022"/>
              <a:gd name="T3" fmla="*/ 1136 h 2023"/>
              <a:gd name="T4" fmla="*/ 1398 w 2022"/>
              <a:gd name="T5" fmla="*/ 1128 h 2023"/>
              <a:gd name="T6" fmla="*/ 1500 w 2022"/>
              <a:gd name="T7" fmla="*/ 750 h 2023"/>
              <a:gd name="T8" fmla="*/ 750 w 2022"/>
              <a:gd name="T9" fmla="*/ 0 h 2023"/>
              <a:gd name="T10" fmla="*/ 0 w 2022"/>
              <a:gd name="T11" fmla="*/ 750 h 2023"/>
              <a:gd name="T12" fmla="*/ 750 w 2022"/>
              <a:gd name="T13" fmla="*/ 1500 h 2023"/>
              <a:gd name="T14" fmla="*/ 1126 w 2022"/>
              <a:gd name="T15" fmla="*/ 1399 h 2023"/>
              <a:gd name="T16" fmla="*/ 1134 w 2022"/>
              <a:gd name="T17" fmla="*/ 1408 h 2023"/>
              <a:gd name="T18" fmla="*/ 1160 w 2022"/>
              <a:gd name="T19" fmla="*/ 1434 h 2023"/>
              <a:gd name="T20" fmla="*/ 1315 w 2022"/>
              <a:gd name="T21" fmla="*/ 1319 h 2023"/>
              <a:gd name="T22" fmla="*/ 1431 w 2022"/>
              <a:gd name="T23" fmla="*/ 1161 h 2023"/>
              <a:gd name="T24" fmla="*/ 749 w 2022"/>
              <a:gd name="T25" fmla="*/ 1274 h 2023"/>
              <a:gd name="T26" fmla="*/ 226 w 2022"/>
              <a:gd name="T27" fmla="*/ 750 h 2023"/>
              <a:gd name="T28" fmla="*/ 749 w 2022"/>
              <a:gd name="T29" fmla="*/ 226 h 2023"/>
              <a:gd name="T30" fmla="*/ 1273 w 2022"/>
              <a:gd name="T31" fmla="*/ 750 h 2023"/>
              <a:gd name="T32" fmla="*/ 749 w 2022"/>
              <a:gd name="T33" fmla="*/ 1274 h 2023"/>
              <a:gd name="T34" fmla="*/ 1940 w 2022"/>
              <a:gd name="T35" fmla="*/ 1670 h 2023"/>
              <a:gd name="T36" fmla="*/ 1482 w 2022"/>
              <a:gd name="T37" fmla="*/ 1212 h 2023"/>
              <a:gd name="T38" fmla="*/ 1362 w 2022"/>
              <a:gd name="T39" fmla="*/ 1368 h 2023"/>
              <a:gd name="T40" fmla="*/ 1211 w 2022"/>
              <a:gd name="T41" fmla="*/ 1486 h 2023"/>
              <a:gd name="T42" fmla="*/ 1667 w 2022"/>
              <a:gd name="T43" fmla="*/ 1941 h 2023"/>
              <a:gd name="T44" fmla="*/ 1802 w 2022"/>
              <a:gd name="T45" fmla="*/ 1801 h 2023"/>
              <a:gd name="T46" fmla="*/ 1940 w 2022"/>
              <a:gd name="T47" fmla="*/ 1670 h 2023"/>
              <a:gd name="T48" fmla="*/ 1989 w 2022"/>
              <a:gd name="T49" fmla="*/ 1736 h 2023"/>
              <a:gd name="T50" fmla="*/ 1869 w 2022"/>
              <a:gd name="T51" fmla="*/ 1876 h 2023"/>
              <a:gd name="T52" fmla="*/ 1736 w 2022"/>
              <a:gd name="T53" fmla="*/ 1992 h 2023"/>
              <a:gd name="T54" fmla="*/ 1950 w 2022"/>
              <a:gd name="T55" fmla="*/ 1952 h 2023"/>
              <a:gd name="T56" fmla="*/ 1989 w 2022"/>
              <a:gd name="T57" fmla="*/ 1736 h 2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022" h="2023">
                <a:moveTo>
                  <a:pt x="1431" y="1161"/>
                </a:moveTo>
                <a:lnTo>
                  <a:pt x="1406" y="1136"/>
                </a:lnTo>
                <a:cubicBezTo>
                  <a:pt x="1403" y="1133"/>
                  <a:pt x="1400" y="1131"/>
                  <a:pt x="1398" y="1128"/>
                </a:cubicBezTo>
                <a:cubicBezTo>
                  <a:pt x="1463" y="1017"/>
                  <a:pt x="1500" y="888"/>
                  <a:pt x="1500" y="750"/>
                </a:cubicBezTo>
                <a:cubicBezTo>
                  <a:pt x="1500" y="336"/>
                  <a:pt x="1164" y="0"/>
                  <a:pt x="750" y="0"/>
                </a:cubicBezTo>
                <a:cubicBezTo>
                  <a:pt x="336" y="0"/>
                  <a:pt x="0" y="336"/>
                  <a:pt x="0" y="750"/>
                </a:cubicBezTo>
                <a:cubicBezTo>
                  <a:pt x="0" y="1164"/>
                  <a:pt x="336" y="1500"/>
                  <a:pt x="750" y="1500"/>
                </a:cubicBezTo>
                <a:cubicBezTo>
                  <a:pt x="887" y="1500"/>
                  <a:pt x="1015" y="1463"/>
                  <a:pt x="1126" y="1399"/>
                </a:cubicBezTo>
                <a:cubicBezTo>
                  <a:pt x="1128" y="1402"/>
                  <a:pt x="1131" y="1405"/>
                  <a:pt x="1134" y="1408"/>
                </a:cubicBezTo>
                <a:lnTo>
                  <a:pt x="1160" y="1434"/>
                </a:lnTo>
                <a:cubicBezTo>
                  <a:pt x="1210" y="1404"/>
                  <a:pt x="1274" y="1360"/>
                  <a:pt x="1315" y="1319"/>
                </a:cubicBezTo>
                <a:cubicBezTo>
                  <a:pt x="1359" y="1276"/>
                  <a:pt x="1402" y="1209"/>
                  <a:pt x="1431" y="1161"/>
                </a:cubicBezTo>
                <a:close/>
                <a:moveTo>
                  <a:pt x="749" y="1274"/>
                </a:moveTo>
                <a:cubicBezTo>
                  <a:pt x="460" y="1274"/>
                  <a:pt x="226" y="1039"/>
                  <a:pt x="226" y="750"/>
                </a:cubicBezTo>
                <a:cubicBezTo>
                  <a:pt x="226" y="461"/>
                  <a:pt x="460" y="226"/>
                  <a:pt x="749" y="226"/>
                </a:cubicBezTo>
                <a:cubicBezTo>
                  <a:pt x="1039" y="226"/>
                  <a:pt x="1273" y="461"/>
                  <a:pt x="1273" y="750"/>
                </a:cubicBezTo>
                <a:cubicBezTo>
                  <a:pt x="1273" y="1039"/>
                  <a:pt x="1039" y="1274"/>
                  <a:pt x="749" y="1274"/>
                </a:cubicBezTo>
                <a:close/>
                <a:moveTo>
                  <a:pt x="1940" y="1670"/>
                </a:moveTo>
                <a:lnTo>
                  <a:pt x="1482" y="1212"/>
                </a:lnTo>
                <a:cubicBezTo>
                  <a:pt x="1463" y="1250"/>
                  <a:pt x="1428" y="1303"/>
                  <a:pt x="1362" y="1368"/>
                </a:cubicBezTo>
                <a:cubicBezTo>
                  <a:pt x="1300" y="1431"/>
                  <a:pt x="1249" y="1466"/>
                  <a:pt x="1211" y="1486"/>
                </a:cubicBezTo>
                <a:lnTo>
                  <a:pt x="1667" y="1941"/>
                </a:lnTo>
                <a:cubicBezTo>
                  <a:pt x="1707" y="1899"/>
                  <a:pt x="1760" y="1842"/>
                  <a:pt x="1802" y="1801"/>
                </a:cubicBezTo>
                <a:cubicBezTo>
                  <a:pt x="1845" y="1758"/>
                  <a:pt x="1901" y="1706"/>
                  <a:pt x="1940" y="1670"/>
                </a:cubicBezTo>
                <a:close/>
                <a:moveTo>
                  <a:pt x="1989" y="1736"/>
                </a:moveTo>
                <a:cubicBezTo>
                  <a:pt x="1966" y="1770"/>
                  <a:pt x="1929" y="1816"/>
                  <a:pt x="1869" y="1876"/>
                </a:cubicBezTo>
                <a:cubicBezTo>
                  <a:pt x="1813" y="1932"/>
                  <a:pt x="1769" y="1968"/>
                  <a:pt x="1736" y="1992"/>
                </a:cubicBezTo>
                <a:cubicBezTo>
                  <a:pt x="1807" y="2023"/>
                  <a:pt x="1892" y="2010"/>
                  <a:pt x="1950" y="1952"/>
                </a:cubicBezTo>
                <a:cubicBezTo>
                  <a:pt x="2009" y="1894"/>
                  <a:pt x="2022" y="1807"/>
                  <a:pt x="1989" y="1736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/>
          </a:p>
        </p:txBody>
      </p:sp>
      <p:sp>
        <p:nvSpPr>
          <p:cNvPr id="26" name="PA-koppt-文本框"/>
          <p:cNvSpPr/>
          <p:nvPr>
            <p:custDataLst>
              <p:tags r:id="rId3"/>
            </p:custDataLst>
          </p:nvPr>
        </p:nvSpPr>
        <p:spPr>
          <a:xfrm>
            <a:off x="2183765" y="2171700"/>
            <a:ext cx="4142105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321811"/>
                </a:solidFill>
                <a:latin typeface="微软雅黑" panose="020B0503020204020204" charset="-122"/>
                <a:ea typeface="微软雅黑" panose="020B0503020204020204" charset="-122"/>
              </a:rPr>
              <a:t>Linux </a:t>
            </a:r>
            <a:r>
              <a:rPr lang="zh-CN" altLang="en-US" b="1" dirty="0">
                <a:solidFill>
                  <a:srgbClr val="321811"/>
                </a:solidFill>
                <a:latin typeface="微软雅黑" panose="020B0503020204020204" charset="-122"/>
                <a:ea typeface="微软雅黑" panose="020B0503020204020204" charset="-122"/>
              </a:rPr>
              <a:t>：可以用包管理工具安装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PA-koppt-文本框"/>
          <p:cNvSpPr/>
          <p:nvPr>
            <p:custDataLst>
              <p:tags r:id="rId4"/>
            </p:custDataLst>
          </p:nvPr>
        </p:nvSpPr>
        <p:spPr>
          <a:xfrm>
            <a:off x="2183765" y="3356610"/>
            <a:ext cx="377444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MacOS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：brew install vim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PA-koppt-文本框"/>
          <p:cNvSpPr/>
          <p:nvPr>
            <p:custDataLst>
              <p:tags r:id="rId5"/>
            </p:custDataLst>
          </p:nvPr>
        </p:nvSpPr>
        <p:spPr>
          <a:xfrm>
            <a:off x="2124710" y="4455160"/>
            <a:ext cx="783463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321811"/>
                </a:solidFill>
                <a:latin typeface="微软雅黑" panose="020B0503020204020204" charset="-122"/>
                <a:ea typeface="微软雅黑" panose="020B0503020204020204" charset="-122"/>
              </a:rPr>
              <a:t>Windows</a:t>
            </a:r>
            <a:r>
              <a:rPr lang="zh-CN" altLang="en-US" b="1" dirty="0">
                <a:solidFill>
                  <a:srgbClr val="321811"/>
                </a:solidFill>
                <a:latin typeface="微软雅黑" panose="020B0503020204020204" charset="-122"/>
                <a:ea typeface="微软雅黑" panose="020B0503020204020204" charset="-122"/>
              </a:rPr>
              <a:t>：推荐使用 </a:t>
            </a:r>
            <a:r>
              <a:rPr lang="en-US" altLang="zh-CN" b="1" dirty="0">
                <a:solidFill>
                  <a:srgbClr val="321811"/>
                </a:solidFill>
                <a:latin typeface="微软雅黑" panose="020B0503020204020204" charset="-122"/>
                <a:ea typeface="微软雅黑" panose="020B0503020204020204" charset="-122"/>
              </a:rPr>
              <a:t>Cmder </a:t>
            </a:r>
            <a:r>
              <a:rPr lang="zh-CN" altLang="en-US" b="1" dirty="0">
                <a:solidFill>
                  <a:srgbClr val="321811"/>
                </a:solidFill>
                <a:latin typeface="微软雅黑" panose="020B0503020204020204" charset="-122"/>
                <a:ea typeface="微软雅黑" panose="020B0503020204020204" charset="-122"/>
              </a:rPr>
              <a:t>终端软件，自带 </a:t>
            </a:r>
            <a:r>
              <a:rPr lang="en-US" altLang="zh-CN" b="1" dirty="0">
                <a:solidFill>
                  <a:srgbClr val="321811"/>
                </a:solidFill>
                <a:latin typeface="微软雅黑" panose="020B0503020204020204" charset="-122"/>
                <a:ea typeface="微软雅黑" panose="020B0503020204020204" charset="-122"/>
              </a:rPr>
              <a:t>Vim </a:t>
            </a:r>
            <a:r>
              <a:rPr lang="zh-CN" altLang="en-US" b="1" dirty="0">
                <a:solidFill>
                  <a:srgbClr val="321811"/>
                </a:solidFill>
                <a:latin typeface="微软雅黑" panose="020B0503020204020204" charset="-122"/>
                <a:ea typeface="微软雅黑" panose="020B0503020204020204" charset="-122"/>
              </a:rPr>
              <a:t>以及大多数 </a:t>
            </a:r>
            <a:r>
              <a:rPr lang="en-US" altLang="zh-CN" b="1" dirty="0">
                <a:solidFill>
                  <a:srgbClr val="321811"/>
                </a:solidFill>
                <a:latin typeface="微软雅黑" panose="020B0503020204020204" charset="-122"/>
                <a:ea typeface="微软雅黑" panose="020B0503020204020204" charset="-122"/>
              </a:rPr>
              <a:t>Linux </a:t>
            </a:r>
            <a:r>
              <a:rPr lang="zh-CN" altLang="en-US" b="1" dirty="0">
                <a:solidFill>
                  <a:srgbClr val="321811"/>
                </a:solidFill>
                <a:latin typeface="微软雅黑" panose="020B0503020204020204" charset="-122"/>
                <a:ea typeface="微软雅黑" panose="020B0503020204020204" charset="-122"/>
              </a:rPr>
              <a:t>命令</a:t>
            </a:r>
            <a:endParaRPr lang="zh-CN" altLang="en-US" sz="1200" b="1" dirty="0">
              <a:solidFill>
                <a:srgbClr val="32181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PA-koppt-图标"/>
          <p:cNvSpPr>
            <a:spLocks noChangeAspect="1"/>
          </p:cNvSpPr>
          <p:nvPr>
            <p:custDataLst>
              <p:tags r:id="rId6"/>
            </p:custDataLst>
          </p:nvPr>
        </p:nvSpPr>
        <p:spPr bwMode="auto">
          <a:xfrm>
            <a:off x="536575" y="2678430"/>
            <a:ext cx="509905" cy="509905"/>
          </a:xfrm>
          <a:custGeom>
            <a:avLst/>
            <a:gdLst>
              <a:gd name="T0" fmla="*/ 58 w 116"/>
              <a:gd name="T1" fmla="*/ 100 h 115"/>
              <a:gd name="T2" fmla="*/ 48 w 116"/>
              <a:gd name="T3" fmla="*/ 103 h 115"/>
              <a:gd name="T4" fmla="*/ 29 w 116"/>
              <a:gd name="T5" fmla="*/ 114 h 115"/>
              <a:gd name="T6" fmla="*/ 26 w 116"/>
              <a:gd name="T7" fmla="*/ 115 h 115"/>
              <a:gd name="T8" fmla="*/ 21 w 116"/>
              <a:gd name="T9" fmla="*/ 111 h 115"/>
              <a:gd name="T10" fmla="*/ 22 w 116"/>
              <a:gd name="T11" fmla="*/ 105 h 115"/>
              <a:gd name="T12" fmla="*/ 25 w 116"/>
              <a:gd name="T13" fmla="*/ 83 h 115"/>
              <a:gd name="T14" fmla="*/ 24 w 116"/>
              <a:gd name="T15" fmla="*/ 74 h 115"/>
              <a:gd name="T16" fmla="*/ 19 w 116"/>
              <a:gd name="T17" fmla="*/ 65 h 115"/>
              <a:gd name="T18" fmla="*/ 4 w 116"/>
              <a:gd name="T19" fmla="*/ 50 h 115"/>
              <a:gd name="T20" fmla="*/ 1 w 116"/>
              <a:gd name="T21" fmla="*/ 47 h 115"/>
              <a:gd name="T22" fmla="*/ 3 w 116"/>
              <a:gd name="T23" fmla="*/ 42 h 115"/>
              <a:gd name="T24" fmla="*/ 8 w 116"/>
              <a:gd name="T25" fmla="*/ 40 h 115"/>
              <a:gd name="T26" fmla="*/ 29 w 116"/>
              <a:gd name="T27" fmla="*/ 37 h 115"/>
              <a:gd name="T28" fmla="*/ 39 w 116"/>
              <a:gd name="T29" fmla="*/ 32 h 115"/>
              <a:gd name="T30" fmla="*/ 44 w 116"/>
              <a:gd name="T31" fmla="*/ 25 h 115"/>
              <a:gd name="T32" fmla="*/ 54 w 116"/>
              <a:gd name="T33" fmla="*/ 5 h 115"/>
              <a:gd name="T34" fmla="*/ 55 w 116"/>
              <a:gd name="T35" fmla="*/ 2 h 115"/>
              <a:gd name="T36" fmla="*/ 61 w 116"/>
              <a:gd name="T37" fmla="*/ 2 h 115"/>
              <a:gd name="T38" fmla="*/ 63 w 116"/>
              <a:gd name="T39" fmla="*/ 5 h 115"/>
              <a:gd name="T40" fmla="*/ 73 w 116"/>
              <a:gd name="T41" fmla="*/ 26 h 115"/>
              <a:gd name="T42" fmla="*/ 89 w 116"/>
              <a:gd name="T43" fmla="*/ 37 h 115"/>
              <a:gd name="T44" fmla="*/ 111 w 116"/>
              <a:gd name="T45" fmla="*/ 41 h 115"/>
              <a:gd name="T46" fmla="*/ 113 w 116"/>
              <a:gd name="T47" fmla="*/ 42 h 115"/>
              <a:gd name="T48" fmla="*/ 115 w 116"/>
              <a:gd name="T49" fmla="*/ 47 h 115"/>
              <a:gd name="T50" fmla="*/ 113 w 116"/>
              <a:gd name="T51" fmla="*/ 50 h 115"/>
              <a:gd name="T52" fmla="*/ 97 w 116"/>
              <a:gd name="T53" fmla="*/ 66 h 115"/>
              <a:gd name="T54" fmla="*/ 91 w 116"/>
              <a:gd name="T55" fmla="*/ 85 h 115"/>
              <a:gd name="T56" fmla="*/ 95 w 116"/>
              <a:gd name="T57" fmla="*/ 109 h 115"/>
              <a:gd name="T58" fmla="*/ 95 w 116"/>
              <a:gd name="T59" fmla="*/ 111 h 115"/>
              <a:gd name="T60" fmla="*/ 90 w 116"/>
              <a:gd name="T61" fmla="*/ 115 h 115"/>
              <a:gd name="T62" fmla="*/ 87 w 116"/>
              <a:gd name="T63" fmla="*/ 113 h 115"/>
              <a:gd name="T64" fmla="*/ 68 w 116"/>
              <a:gd name="T65" fmla="*/ 103 h 115"/>
              <a:gd name="T66" fmla="*/ 58 w 116"/>
              <a:gd name="T67" fmla="*/ 10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6" h="115">
                <a:moveTo>
                  <a:pt x="58" y="100"/>
                </a:moveTo>
                <a:cubicBezTo>
                  <a:pt x="55" y="101"/>
                  <a:pt x="51" y="101"/>
                  <a:pt x="48" y="103"/>
                </a:cubicBezTo>
                <a:cubicBezTo>
                  <a:pt x="42" y="107"/>
                  <a:pt x="35" y="110"/>
                  <a:pt x="29" y="114"/>
                </a:cubicBezTo>
                <a:cubicBezTo>
                  <a:pt x="28" y="114"/>
                  <a:pt x="27" y="115"/>
                  <a:pt x="26" y="115"/>
                </a:cubicBezTo>
                <a:cubicBezTo>
                  <a:pt x="23" y="115"/>
                  <a:pt x="21" y="114"/>
                  <a:pt x="21" y="111"/>
                </a:cubicBezTo>
                <a:cubicBezTo>
                  <a:pt x="21" y="109"/>
                  <a:pt x="22" y="107"/>
                  <a:pt x="22" y="105"/>
                </a:cubicBezTo>
                <a:cubicBezTo>
                  <a:pt x="23" y="98"/>
                  <a:pt x="24" y="91"/>
                  <a:pt x="25" y="83"/>
                </a:cubicBezTo>
                <a:cubicBezTo>
                  <a:pt x="26" y="80"/>
                  <a:pt x="25" y="77"/>
                  <a:pt x="24" y="74"/>
                </a:cubicBezTo>
                <a:cubicBezTo>
                  <a:pt x="23" y="71"/>
                  <a:pt x="21" y="68"/>
                  <a:pt x="19" y="65"/>
                </a:cubicBezTo>
                <a:cubicBezTo>
                  <a:pt x="14" y="60"/>
                  <a:pt x="9" y="55"/>
                  <a:pt x="4" y="50"/>
                </a:cubicBezTo>
                <a:cubicBezTo>
                  <a:pt x="3" y="49"/>
                  <a:pt x="2" y="48"/>
                  <a:pt x="1" y="47"/>
                </a:cubicBezTo>
                <a:cubicBezTo>
                  <a:pt x="0" y="45"/>
                  <a:pt x="1" y="43"/>
                  <a:pt x="3" y="42"/>
                </a:cubicBezTo>
                <a:cubicBezTo>
                  <a:pt x="5" y="41"/>
                  <a:pt x="6" y="41"/>
                  <a:pt x="8" y="40"/>
                </a:cubicBezTo>
                <a:cubicBezTo>
                  <a:pt x="15" y="39"/>
                  <a:pt x="22" y="38"/>
                  <a:pt x="29" y="37"/>
                </a:cubicBezTo>
                <a:cubicBezTo>
                  <a:pt x="33" y="36"/>
                  <a:pt x="37" y="34"/>
                  <a:pt x="39" y="32"/>
                </a:cubicBezTo>
                <a:cubicBezTo>
                  <a:pt x="41" y="30"/>
                  <a:pt x="43" y="28"/>
                  <a:pt x="44" y="25"/>
                </a:cubicBezTo>
                <a:cubicBezTo>
                  <a:pt x="47" y="18"/>
                  <a:pt x="50" y="11"/>
                  <a:pt x="54" y="5"/>
                </a:cubicBezTo>
                <a:cubicBezTo>
                  <a:pt x="54" y="4"/>
                  <a:pt x="55" y="3"/>
                  <a:pt x="55" y="2"/>
                </a:cubicBezTo>
                <a:cubicBezTo>
                  <a:pt x="57" y="0"/>
                  <a:pt x="59" y="0"/>
                  <a:pt x="61" y="2"/>
                </a:cubicBezTo>
                <a:cubicBezTo>
                  <a:pt x="62" y="3"/>
                  <a:pt x="62" y="4"/>
                  <a:pt x="63" y="5"/>
                </a:cubicBezTo>
                <a:cubicBezTo>
                  <a:pt x="66" y="12"/>
                  <a:pt x="69" y="19"/>
                  <a:pt x="73" y="26"/>
                </a:cubicBezTo>
                <a:cubicBezTo>
                  <a:pt x="76" y="32"/>
                  <a:pt x="81" y="36"/>
                  <a:pt x="89" y="37"/>
                </a:cubicBezTo>
                <a:cubicBezTo>
                  <a:pt x="96" y="39"/>
                  <a:pt x="104" y="40"/>
                  <a:pt x="111" y="41"/>
                </a:cubicBezTo>
                <a:cubicBezTo>
                  <a:pt x="112" y="41"/>
                  <a:pt x="113" y="41"/>
                  <a:pt x="113" y="42"/>
                </a:cubicBezTo>
                <a:cubicBezTo>
                  <a:pt x="115" y="43"/>
                  <a:pt x="116" y="45"/>
                  <a:pt x="115" y="47"/>
                </a:cubicBezTo>
                <a:cubicBezTo>
                  <a:pt x="114" y="48"/>
                  <a:pt x="114" y="49"/>
                  <a:pt x="113" y="50"/>
                </a:cubicBezTo>
                <a:cubicBezTo>
                  <a:pt x="108" y="55"/>
                  <a:pt x="102" y="61"/>
                  <a:pt x="97" y="66"/>
                </a:cubicBezTo>
                <a:cubicBezTo>
                  <a:pt x="92" y="71"/>
                  <a:pt x="90" y="78"/>
                  <a:pt x="91" y="85"/>
                </a:cubicBezTo>
                <a:cubicBezTo>
                  <a:pt x="92" y="93"/>
                  <a:pt x="94" y="101"/>
                  <a:pt x="95" y="109"/>
                </a:cubicBezTo>
                <a:cubicBezTo>
                  <a:pt x="95" y="109"/>
                  <a:pt x="95" y="110"/>
                  <a:pt x="95" y="111"/>
                </a:cubicBezTo>
                <a:cubicBezTo>
                  <a:pt x="95" y="114"/>
                  <a:pt x="93" y="115"/>
                  <a:pt x="90" y="115"/>
                </a:cubicBezTo>
                <a:cubicBezTo>
                  <a:pt x="89" y="114"/>
                  <a:pt x="88" y="114"/>
                  <a:pt x="87" y="113"/>
                </a:cubicBezTo>
                <a:cubicBezTo>
                  <a:pt x="81" y="110"/>
                  <a:pt x="75" y="107"/>
                  <a:pt x="68" y="103"/>
                </a:cubicBezTo>
                <a:cubicBezTo>
                  <a:pt x="65" y="101"/>
                  <a:pt x="62" y="101"/>
                  <a:pt x="58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solidFill>
                <a:srgbClr val="30303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9" name="PA-koppt-图标"/>
          <p:cNvSpPr>
            <a:spLocks noChangeAspect="1" noEditPoints="1"/>
          </p:cNvSpPr>
          <p:nvPr>
            <p:custDataLst>
              <p:tags r:id="rId7"/>
            </p:custDataLst>
          </p:nvPr>
        </p:nvSpPr>
        <p:spPr bwMode="auto">
          <a:xfrm>
            <a:off x="513715" y="5132070"/>
            <a:ext cx="556260" cy="509905"/>
          </a:xfrm>
          <a:custGeom>
            <a:avLst/>
            <a:gdLst>
              <a:gd name="T0" fmla="*/ 222 w 332"/>
              <a:gd name="T1" fmla="*/ 312 h 312"/>
              <a:gd name="T2" fmla="*/ 205 w 332"/>
              <a:gd name="T3" fmla="*/ 304 h 312"/>
              <a:gd name="T4" fmla="*/ 158 w 332"/>
              <a:gd name="T5" fmla="*/ 287 h 312"/>
              <a:gd name="T6" fmla="*/ 126 w 332"/>
              <a:gd name="T7" fmla="*/ 304 h 312"/>
              <a:gd name="T8" fmla="*/ 106 w 332"/>
              <a:gd name="T9" fmla="*/ 311 h 312"/>
              <a:gd name="T10" fmla="*/ 99 w 332"/>
              <a:gd name="T11" fmla="*/ 309 h 312"/>
              <a:gd name="T12" fmla="*/ 66 w 332"/>
              <a:gd name="T13" fmla="*/ 289 h 312"/>
              <a:gd name="T14" fmla="*/ 57 w 332"/>
              <a:gd name="T15" fmla="*/ 265 h 312"/>
              <a:gd name="T16" fmla="*/ 60 w 332"/>
              <a:gd name="T17" fmla="*/ 247 h 312"/>
              <a:gd name="T18" fmla="*/ 49 w 332"/>
              <a:gd name="T19" fmla="*/ 216 h 312"/>
              <a:gd name="T20" fmla="*/ 23 w 332"/>
              <a:gd name="T21" fmla="*/ 197 h 312"/>
              <a:gd name="T22" fmla="*/ 18 w 332"/>
              <a:gd name="T23" fmla="*/ 196 h 312"/>
              <a:gd name="T24" fmla="*/ 1 w 332"/>
              <a:gd name="T25" fmla="*/ 176 h 312"/>
              <a:gd name="T26" fmla="*/ 1 w 332"/>
              <a:gd name="T27" fmla="*/ 137 h 312"/>
              <a:gd name="T28" fmla="*/ 18 w 332"/>
              <a:gd name="T29" fmla="*/ 117 h 312"/>
              <a:gd name="T30" fmla="*/ 60 w 332"/>
              <a:gd name="T31" fmla="*/ 73 h 312"/>
              <a:gd name="T32" fmla="*/ 58 w 332"/>
              <a:gd name="T33" fmla="*/ 49 h 312"/>
              <a:gd name="T34" fmla="*/ 61 w 332"/>
              <a:gd name="T35" fmla="*/ 28 h 312"/>
              <a:gd name="T36" fmla="*/ 67 w 332"/>
              <a:gd name="T37" fmla="*/ 23 h 312"/>
              <a:gd name="T38" fmla="*/ 101 w 332"/>
              <a:gd name="T39" fmla="*/ 3 h 312"/>
              <a:gd name="T40" fmla="*/ 126 w 332"/>
              <a:gd name="T41" fmla="*/ 8 h 312"/>
              <a:gd name="T42" fmla="*/ 144 w 332"/>
              <a:gd name="T43" fmla="*/ 22 h 312"/>
              <a:gd name="T44" fmla="*/ 174 w 332"/>
              <a:gd name="T45" fmla="*/ 26 h 312"/>
              <a:gd name="T46" fmla="*/ 202 w 332"/>
              <a:gd name="T47" fmla="*/ 12 h 312"/>
              <a:gd name="T48" fmla="*/ 207 w 332"/>
              <a:gd name="T49" fmla="*/ 7 h 312"/>
              <a:gd name="T50" fmla="*/ 230 w 332"/>
              <a:gd name="T51" fmla="*/ 3 h 312"/>
              <a:gd name="T52" fmla="*/ 266 w 332"/>
              <a:gd name="T53" fmla="*/ 24 h 312"/>
              <a:gd name="T54" fmla="*/ 274 w 332"/>
              <a:gd name="T55" fmla="*/ 47 h 312"/>
              <a:gd name="T56" fmla="*/ 274 w 332"/>
              <a:gd name="T57" fmla="*/ 81 h 312"/>
              <a:gd name="T58" fmla="*/ 297 w 332"/>
              <a:gd name="T59" fmla="*/ 110 h 312"/>
              <a:gd name="T60" fmla="*/ 314 w 332"/>
              <a:gd name="T61" fmla="*/ 117 h 312"/>
              <a:gd name="T62" fmla="*/ 331 w 332"/>
              <a:gd name="T63" fmla="*/ 136 h 312"/>
              <a:gd name="T64" fmla="*/ 331 w 332"/>
              <a:gd name="T65" fmla="*/ 178 h 312"/>
              <a:gd name="T66" fmla="*/ 322 w 332"/>
              <a:gd name="T67" fmla="*/ 192 h 312"/>
              <a:gd name="T68" fmla="*/ 312 w 332"/>
              <a:gd name="T69" fmla="*/ 196 h 312"/>
              <a:gd name="T70" fmla="*/ 278 w 332"/>
              <a:gd name="T71" fmla="*/ 223 h 312"/>
              <a:gd name="T72" fmla="*/ 274 w 332"/>
              <a:gd name="T73" fmla="*/ 265 h 312"/>
              <a:gd name="T74" fmla="*/ 266 w 332"/>
              <a:gd name="T75" fmla="*/ 290 h 312"/>
              <a:gd name="T76" fmla="*/ 229 w 332"/>
              <a:gd name="T77" fmla="*/ 310 h 312"/>
              <a:gd name="T78" fmla="*/ 222 w 332"/>
              <a:gd name="T79" fmla="*/ 312 h 312"/>
              <a:gd name="T80" fmla="*/ 166 w 332"/>
              <a:gd name="T81" fmla="*/ 223 h 312"/>
              <a:gd name="T82" fmla="*/ 232 w 332"/>
              <a:gd name="T83" fmla="*/ 157 h 312"/>
              <a:gd name="T84" fmla="*/ 166 w 332"/>
              <a:gd name="T85" fmla="*/ 90 h 312"/>
              <a:gd name="T86" fmla="*/ 100 w 332"/>
              <a:gd name="T87" fmla="*/ 156 h 312"/>
              <a:gd name="T88" fmla="*/ 166 w 332"/>
              <a:gd name="T89" fmla="*/ 223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2" h="312">
                <a:moveTo>
                  <a:pt x="222" y="312"/>
                </a:moveTo>
                <a:cubicBezTo>
                  <a:pt x="215" y="311"/>
                  <a:pt x="210" y="309"/>
                  <a:pt x="205" y="304"/>
                </a:cubicBezTo>
                <a:cubicBezTo>
                  <a:pt x="192" y="290"/>
                  <a:pt x="176" y="285"/>
                  <a:pt x="158" y="287"/>
                </a:cubicBezTo>
                <a:cubicBezTo>
                  <a:pt x="145" y="289"/>
                  <a:pt x="135" y="295"/>
                  <a:pt x="126" y="304"/>
                </a:cubicBezTo>
                <a:cubicBezTo>
                  <a:pt x="121" y="310"/>
                  <a:pt x="114" y="312"/>
                  <a:pt x="106" y="311"/>
                </a:cubicBezTo>
                <a:cubicBezTo>
                  <a:pt x="104" y="311"/>
                  <a:pt x="101" y="310"/>
                  <a:pt x="99" y="309"/>
                </a:cubicBezTo>
                <a:cubicBezTo>
                  <a:pt x="87" y="303"/>
                  <a:pt x="76" y="297"/>
                  <a:pt x="66" y="289"/>
                </a:cubicBezTo>
                <a:cubicBezTo>
                  <a:pt x="58" y="284"/>
                  <a:pt x="55" y="274"/>
                  <a:pt x="57" y="265"/>
                </a:cubicBezTo>
                <a:cubicBezTo>
                  <a:pt x="59" y="259"/>
                  <a:pt x="60" y="253"/>
                  <a:pt x="60" y="247"/>
                </a:cubicBezTo>
                <a:cubicBezTo>
                  <a:pt x="60" y="236"/>
                  <a:pt x="56" y="225"/>
                  <a:pt x="49" y="216"/>
                </a:cubicBezTo>
                <a:cubicBezTo>
                  <a:pt x="43" y="207"/>
                  <a:pt x="34" y="201"/>
                  <a:pt x="23" y="197"/>
                </a:cubicBezTo>
                <a:cubicBezTo>
                  <a:pt x="21" y="197"/>
                  <a:pt x="19" y="196"/>
                  <a:pt x="18" y="196"/>
                </a:cubicBezTo>
                <a:cubicBezTo>
                  <a:pt x="8" y="194"/>
                  <a:pt x="1" y="186"/>
                  <a:pt x="1" y="176"/>
                </a:cubicBezTo>
                <a:cubicBezTo>
                  <a:pt x="0" y="163"/>
                  <a:pt x="0" y="150"/>
                  <a:pt x="1" y="137"/>
                </a:cubicBezTo>
                <a:cubicBezTo>
                  <a:pt x="1" y="127"/>
                  <a:pt x="8" y="119"/>
                  <a:pt x="18" y="117"/>
                </a:cubicBezTo>
                <a:cubicBezTo>
                  <a:pt x="40" y="112"/>
                  <a:pt x="56" y="95"/>
                  <a:pt x="60" y="73"/>
                </a:cubicBezTo>
                <a:cubicBezTo>
                  <a:pt x="61" y="65"/>
                  <a:pt x="61" y="57"/>
                  <a:pt x="58" y="49"/>
                </a:cubicBezTo>
                <a:cubicBezTo>
                  <a:pt x="55" y="42"/>
                  <a:pt x="56" y="35"/>
                  <a:pt x="61" y="28"/>
                </a:cubicBezTo>
                <a:cubicBezTo>
                  <a:pt x="63" y="26"/>
                  <a:pt x="65" y="24"/>
                  <a:pt x="67" y="23"/>
                </a:cubicBezTo>
                <a:cubicBezTo>
                  <a:pt x="78" y="15"/>
                  <a:pt x="89" y="9"/>
                  <a:pt x="101" y="3"/>
                </a:cubicBezTo>
                <a:cubicBezTo>
                  <a:pt x="109" y="0"/>
                  <a:pt x="120" y="2"/>
                  <a:pt x="126" y="8"/>
                </a:cubicBezTo>
                <a:cubicBezTo>
                  <a:pt x="131" y="14"/>
                  <a:pt x="137" y="19"/>
                  <a:pt x="144" y="22"/>
                </a:cubicBezTo>
                <a:cubicBezTo>
                  <a:pt x="153" y="26"/>
                  <a:pt x="163" y="27"/>
                  <a:pt x="174" y="26"/>
                </a:cubicBezTo>
                <a:cubicBezTo>
                  <a:pt x="184" y="24"/>
                  <a:pt x="194" y="20"/>
                  <a:pt x="202" y="12"/>
                </a:cubicBezTo>
                <a:cubicBezTo>
                  <a:pt x="204" y="11"/>
                  <a:pt x="205" y="9"/>
                  <a:pt x="207" y="7"/>
                </a:cubicBezTo>
                <a:cubicBezTo>
                  <a:pt x="214" y="1"/>
                  <a:pt x="222" y="0"/>
                  <a:pt x="230" y="3"/>
                </a:cubicBezTo>
                <a:cubicBezTo>
                  <a:pt x="243" y="9"/>
                  <a:pt x="255" y="16"/>
                  <a:pt x="266" y="24"/>
                </a:cubicBezTo>
                <a:cubicBezTo>
                  <a:pt x="274" y="29"/>
                  <a:pt x="277" y="39"/>
                  <a:pt x="274" y="47"/>
                </a:cubicBezTo>
                <a:cubicBezTo>
                  <a:pt x="270" y="59"/>
                  <a:pt x="270" y="70"/>
                  <a:pt x="274" y="81"/>
                </a:cubicBezTo>
                <a:cubicBezTo>
                  <a:pt x="278" y="93"/>
                  <a:pt x="286" y="103"/>
                  <a:pt x="297" y="110"/>
                </a:cubicBezTo>
                <a:cubicBezTo>
                  <a:pt x="302" y="114"/>
                  <a:pt x="308" y="116"/>
                  <a:pt x="314" y="117"/>
                </a:cubicBezTo>
                <a:cubicBezTo>
                  <a:pt x="323" y="119"/>
                  <a:pt x="330" y="127"/>
                  <a:pt x="331" y="136"/>
                </a:cubicBezTo>
                <a:cubicBezTo>
                  <a:pt x="332" y="150"/>
                  <a:pt x="332" y="164"/>
                  <a:pt x="331" y="178"/>
                </a:cubicBezTo>
                <a:cubicBezTo>
                  <a:pt x="330" y="184"/>
                  <a:pt x="327" y="189"/>
                  <a:pt x="322" y="192"/>
                </a:cubicBezTo>
                <a:cubicBezTo>
                  <a:pt x="319" y="195"/>
                  <a:pt x="316" y="196"/>
                  <a:pt x="312" y="196"/>
                </a:cubicBezTo>
                <a:cubicBezTo>
                  <a:pt x="297" y="200"/>
                  <a:pt x="285" y="209"/>
                  <a:pt x="278" y="223"/>
                </a:cubicBezTo>
                <a:cubicBezTo>
                  <a:pt x="271" y="236"/>
                  <a:pt x="269" y="250"/>
                  <a:pt x="274" y="265"/>
                </a:cubicBezTo>
                <a:cubicBezTo>
                  <a:pt x="277" y="274"/>
                  <a:pt x="273" y="284"/>
                  <a:pt x="266" y="290"/>
                </a:cubicBezTo>
                <a:cubicBezTo>
                  <a:pt x="254" y="297"/>
                  <a:pt x="242" y="305"/>
                  <a:pt x="229" y="310"/>
                </a:cubicBezTo>
                <a:cubicBezTo>
                  <a:pt x="227" y="311"/>
                  <a:pt x="224" y="311"/>
                  <a:pt x="222" y="312"/>
                </a:cubicBezTo>
                <a:close/>
                <a:moveTo>
                  <a:pt x="166" y="223"/>
                </a:moveTo>
                <a:cubicBezTo>
                  <a:pt x="202" y="223"/>
                  <a:pt x="232" y="193"/>
                  <a:pt x="232" y="157"/>
                </a:cubicBezTo>
                <a:cubicBezTo>
                  <a:pt x="232" y="120"/>
                  <a:pt x="202" y="90"/>
                  <a:pt x="166" y="90"/>
                </a:cubicBezTo>
                <a:cubicBezTo>
                  <a:pt x="129" y="90"/>
                  <a:pt x="100" y="120"/>
                  <a:pt x="100" y="156"/>
                </a:cubicBezTo>
                <a:cubicBezTo>
                  <a:pt x="100" y="193"/>
                  <a:pt x="129" y="223"/>
                  <a:pt x="166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srgbClr val="30303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0" name="PA-文本框 9"/>
          <p:cNvSpPr txBox="1"/>
          <p:nvPr>
            <p:custDataLst>
              <p:tags r:id="rId8"/>
            </p:custDataLst>
          </p:nvPr>
        </p:nvSpPr>
        <p:spPr>
          <a:xfrm>
            <a:off x="3676650" y="737870"/>
            <a:ext cx="48387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sz="2800" b="1" dirty="0">
                <a:solidFill>
                  <a:srgbClr val="5B4790"/>
                </a:solidFill>
                <a:latin typeface="文泉驛微米黑" panose="020B0606030804020204" charset="-122"/>
                <a:ea typeface="文泉驛微米黑" panose="020B0606030804020204" charset="-122"/>
                <a:sym typeface="微软雅黑 Light" panose="020B0502040204020203" pitchFamily="34" charset="-122"/>
              </a:rPr>
              <a:t>安装</a:t>
            </a:r>
            <a:endParaRPr lang="zh-CN" sz="2800" b="1" dirty="0">
              <a:solidFill>
                <a:srgbClr val="5B4790"/>
              </a:solidFill>
              <a:latin typeface="文泉驛微米黑" panose="020B0606030804020204" charset="-122"/>
              <a:ea typeface="文泉驛微米黑" panose="020B0606030804020204" charset="-122"/>
              <a:sym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0" y="22225"/>
            <a:ext cx="734060" cy="734060"/>
          </a:xfrm>
          <a:prstGeom prst="rect">
            <a:avLst/>
          </a:prstGeom>
        </p:spPr>
      </p:pic>
      <p:sp>
        <p:nvSpPr>
          <p:cNvPr id="8" name="_3"/>
          <p:cNvSpPr/>
          <p:nvPr/>
        </p:nvSpPr>
        <p:spPr>
          <a:xfrm>
            <a:off x="675005" y="234315"/>
            <a:ext cx="2007870" cy="521970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sz="2800" b="1" dirty="0">
                <a:solidFill>
                  <a:srgbClr val="19803A"/>
                </a:solidFill>
                <a:effectLst/>
                <a:uFillTx/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SCAULUG</a:t>
            </a:r>
            <a:endParaRPr sz="2800" b="1" dirty="0">
              <a:solidFill>
                <a:srgbClr val="19803A"/>
              </a:solidFill>
              <a:effectLst/>
              <a:uFillTx/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24230" y="761365"/>
            <a:ext cx="17164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3630" y="1720215"/>
            <a:ext cx="669290" cy="669290"/>
          </a:xfrm>
          <a:prstGeom prst="rect">
            <a:avLst/>
          </a:prstGeom>
        </p:spPr>
      </p:pic>
      <p:sp>
        <p:nvSpPr>
          <p:cNvPr id="3" name="PA-koppt-文本框"/>
          <p:cNvSpPr/>
          <p:nvPr>
            <p:custDataLst>
              <p:tags r:id="rId11"/>
            </p:custDataLst>
          </p:nvPr>
        </p:nvSpPr>
        <p:spPr>
          <a:xfrm>
            <a:off x="7124065" y="1720215"/>
            <a:ext cx="4142105" cy="5067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321811"/>
                </a:solidFill>
                <a:latin typeface="微软雅黑" panose="020B0503020204020204" charset="-122"/>
                <a:ea typeface="微软雅黑" panose="020B0503020204020204" charset="-122"/>
              </a:rPr>
              <a:t>sudo apt install vim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3630" y="2678430"/>
            <a:ext cx="736600" cy="736600"/>
          </a:xfrm>
          <a:prstGeom prst="rect">
            <a:avLst/>
          </a:prstGeom>
        </p:spPr>
      </p:pic>
      <p:sp>
        <p:nvSpPr>
          <p:cNvPr id="7" name="PA-koppt-文本框"/>
          <p:cNvSpPr/>
          <p:nvPr>
            <p:custDataLst>
              <p:tags r:id="rId13"/>
            </p:custDataLst>
          </p:nvPr>
        </p:nvSpPr>
        <p:spPr>
          <a:xfrm>
            <a:off x="7124065" y="2793365"/>
            <a:ext cx="4142105" cy="5067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321811"/>
                </a:solidFill>
                <a:latin typeface="微软雅黑" panose="020B0503020204020204" charset="-122"/>
                <a:ea typeface="微软雅黑" panose="020B0503020204020204" charset="-122"/>
              </a:rPr>
              <a:t>sudo yum install vim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7890" y="1974215"/>
            <a:ext cx="758190" cy="9017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1335" y="3044190"/>
            <a:ext cx="1511300" cy="11322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7890" y="4291965"/>
            <a:ext cx="836930" cy="833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A-koppt-图标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513715" y="3973195"/>
            <a:ext cx="556260" cy="554990"/>
          </a:xfrm>
          <a:custGeom>
            <a:avLst/>
            <a:gdLst>
              <a:gd name="T0" fmla="*/ 1431 w 2022"/>
              <a:gd name="T1" fmla="*/ 1161 h 2023"/>
              <a:gd name="T2" fmla="*/ 1406 w 2022"/>
              <a:gd name="T3" fmla="*/ 1136 h 2023"/>
              <a:gd name="T4" fmla="*/ 1398 w 2022"/>
              <a:gd name="T5" fmla="*/ 1128 h 2023"/>
              <a:gd name="T6" fmla="*/ 1500 w 2022"/>
              <a:gd name="T7" fmla="*/ 750 h 2023"/>
              <a:gd name="T8" fmla="*/ 750 w 2022"/>
              <a:gd name="T9" fmla="*/ 0 h 2023"/>
              <a:gd name="T10" fmla="*/ 0 w 2022"/>
              <a:gd name="T11" fmla="*/ 750 h 2023"/>
              <a:gd name="T12" fmla="*/ 750 w 2022"/>
              <a:gd name="T13" fmla="*/ 1500 h 2023"/>
              <a:gd name="T14" fmla="*/ 1126 w 2022"/>
              <a:gd name="T15" fmla="*/ 1399 h 2023"/>
              <a:gd name="T16" fmla="*/ 1134 w 2022"/>
              <a:gd name="T17" fmla="*/ 1408 h 2023"/>
              <a:gd name="T18" fmla="*/ 1160 w 2022"/>
              <a:gd name="T19" fmla="*/ 1434 h 2023"/>
              <a:gd name="T20" fmla="*/ 1315 w 2022"/>
              <a:gd name="T21" fmla="*/ 1319 h 2023"/>
              <a:gd name="T22" fmla="*/ 1431 w 2022"/>
              <a:gd name="T23" fmla="*/ 1161 h 2023"/>
              <a:gd name="T24" fmla="*/ 749 w 2022"/>
              <a:gd name="T25" fmla="*/ 1274 h 2023"/>
              <a:gd name="T26" fmla="*/ 226 w 2022"/>
              <a:gd name="T27" fmla="*/ 750 h 2023"/>
              <a:gd name="T28" fmla="*/ 749 w 2022"/>
              <a:gd name="T29" fmla="*/ 226 h 2023"/>
              <a:gd name="T30" fmla="*/ 1273 w 2022"/>
              <a:gd name="T31" fmla="*/ 750 h 2023"/>
              <a:gd name="T32" fmla="*/ 749 w 2022"/>
              <a:gd name="T33" fmla="*/ 1274 h 2023"/>
              <a:gd name="T34" fmla="*/ 1940 w 2022"/>
              <a:gd name="T35" fmla="*/ 1670 h 2023"/>
              <a:gd name="T36" fmla="*/ 1482 w 2022"/>
              <a:gd name="T37" fmla="*/ 1212 h 2023"/>
              <a:gd name="T38" fmla="*/ 1362 w 2022"/>
              <a:gd name="T39" fmla="*/ 1368 h 2023"/>
              <a:gd name="T40" fmla="*/ 1211 w 2022"/>
              <a:gd name="T41" fmla="*/ 1486 h 2023"/>
              <a:gd name="T42" fmla="*/ 1667 w 2022"/>
              <a:gd name="T43" fmla="*/ 1941 h 2023"/>
              <a:gd name="T44" fmla="*/ 1802 w 2022"/>
              <a:gd name="T45" fmla="*/ 1801 h 2023"/>
              <a:gd name="T46" fmla="*/ 1940 w 2022"/>
              <a:gd name="T47" fmla="*/ 1670 h 2023"/>
              <a:gd name="T48" fmla="*/ 1989 w 2022"/>
              <a:gd name="T49" fmla="*/ 1736 h 2023"/>
              <a:gd name="T50" fmla="*/ 1869 w 2022"/>
              <a:gd name="T51" fmla="*/ 1876 h 2023"/>
              <a:gd name="T52" fmla="*/ 1736 w 2022"/>
              <a:gd name="T53" fmla="*/ 1992 h 2023"/>
              <a:gd name="T54" fmla="*/ 1950 w 2022"/>
              <a:gd name="T55" fmla="*/ 1952 h 2023"/>
              <a:gd name="T56" fmla="*/ 1989 w 2022"/>
              <a:gd name="T57" fmla="*/ 1736 h 2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022" h="2023">
                <a:moveTo>
                  <a:pt x="1431" y="1161"/>
                </a:moveTo>
                <a:lnTo>
                  <a:pt x="1406" y="1136"/>
                </a:lnTo>
                <a:cubicBezTo>
                  <a:pt x="1403" y="1133"/>
                  <a:pt x="1400" y="1131"/>
                  <a:pt x="1398" y="1128"/>
                </a:cubicBezTo>
                <a:cubicBezTo>
                  <a:pt x="1463" y="1017"/>
                  <a:pt x="1500" y="888"/>
                  <a:pt x="1500" y="750"/>
                </a:cubicBezTo>
                <a:cubicBezTo>
                  <a:pt x="1500" y="336"/>
                  <a:pt x="1164" y="0"/>
                  <a:pt x="750" y="0"/>
                </a:cubicBezTo>
                <a:cubicBezTo>
                  <a:pt x="336" y="0"/>
                  <a:pt x="0" y="336"/>
                  <a:pt x="0" y="750"/>
                </a:cubicBezTo>
                <a:cubicBezTo>
                  <a:pt x="0" y="1164"/>
                  <a:pt x="336" y="1500"/>
                  <a:pt x="750" y="1500"/>
                </a:cubicBezTo>
                <a:cubicBezTo>
                  <a:pt x="887" y="1500"/>
                  <a:pt x="1015" y="1463"/>
                  <a:pt x="1126" y="1399"/>
                </a:cubicBezTo>
                <a:cubicBezTo>
                  <a:pt x="1128" y="1402"/>
                  <a:pt x="1131" y="1405"/>
                  <a:pt x="1134" y="1408"/>
                </a:cubicBezTo>
                <a:lnTo>
                  <a:pt x="1160" y="1434"/>
                </a:lnTo>
                <a:cubicBezTo>
                  <a:pt x="1210" y="1404"/>
                  <a:pt x="1274" y="1360"/>
                  <a:pt x="1315" y="1319"/>
                </a:cubicBezTo>
                <a:cubicBezTo>
                  <a:pt x="1359" y="1276"/>
                  <a:pt x="1402" y="1209"/>
                  <a:pt x="1431" y="1161"/>
                </a:cubicBezTo>
                <a:close/>
                <a:moveTo>
                  <a:pt x="749" y="1274"/>
                </a:moveTo>
                <a:cubicBezTo>
                  <a:pt x="460" y="1274"/>
                  <a:pt x="226" y="1039"/>
                  <a:pt x="226" y="750"/>
                </a:cubicBezTo>
                <a:cubicBezTo>
                  <a:pt x="226" y="461"/>
                  <a:pt x="460" y="226"/>
                  <a:pt x="749" y="226"/>
                </a:cubicBezTo>
                <a:cubicBezTo>
                  <a:pt x="1039" y="226"/>
                  <a:pt x="1273" y="461"/>
                  <a:pt x="1273" y="750"/>
                </a:cubicBezTo>
                <a:cubicBezTo>
                  <a:pt x="1273" y="1039"/>
                  <a:pt x="1039" y="1274"/>
                  <a:pt x="749" y="1274"/>
                </a:cubicBezTo>
                <a:close/>
                <a:moveTo>
                  <a:pt x="1940" y="1670"/>
                </a:moveTo>
                <a:lnTo>
                  <a:pt x="1482" y="1212"/>
                </a:lnTo>
                <a:cubicBezTo>
                  <a:pt x="1463" y="1250"/>
                  <a:pt x="1428" y="1303"/>
                  <a:pt x="1362" y="1368"/>
                </a:cubicBezTo>
                <a:cubicBezTo>
                  <a:pt x="1300" y="1431"/>
                  <a:pt x="1249" y="1466"/>
                  <a:pt x="1211" y="1486"/>
                </a:cubicBezTo>
                <a:lnTo>
                  <a:pt x="1667" y="1941"/>
                </a:lnTo>
                <a:cubicBezTo>
                  <a:pt x="1707" y="1899"/>
                  <a:pt x="1760" y="1842"/>
                  <a:pt x="1802" y="1801"/>
                </a:cubicBezTo>
                <a:cubicBezTo>
                  <a:pt x="1845" y="1758"/>
                  <a:pt x="1901" y="1706"/>
                  <a:pt x="1940" y="1670"/>
                </a:cubicBezTo>
                <a:close/>
                <a:moveTo>
                  <a:pt x="1989" y="1736"/>
                </a:moveTo>
                <a:cubicBezTo>
                  <a:pt x="1966" y="1770"/>
                  <a:pt x="1929" y="1816"/>
                  <a:pt x="1869" y="1876"/>
                </a:cubicBezTo>
                <a:cubicBezTo>
                  <a:pt x="1813" y="1932"/>
                  <a:pt x="1769" y="1968"/>
                  <a:pt x="1736" y="1992"/>
                </a:cubicBezTo>
                <a:cubicBezTo>
                  <a:pt x="1807" y="2023"/>
                  <a:pt x="1892" y="2010"/>
                  <a:pt x="1950" y="1952"/>
                </a:cubicBezTo>
                <a:cubicBezTo>
                  <a:pt x="2009" y="1894"/>
                  <a:pt x="2022" y="1807"/>
                  <a:pt x="1989" y="1736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/>
          </a:p>
        </p:txBody>
      </p:sp>
      <p:sp>
        <p:nvSpPr>
          <p:cNvPr id="5" name="PA-koppt-图标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536575" y="2678430"/>
            <a:ext cx="509905" cy="509905"/>
          </a:xfrm>
          <a:custGeom>
            <a:avLst/>
            <a:gdLst>
              <a:gd name="T0" fmla="*/ 58 w 116"/>
              <a:gd name="T1" fmla="*/ 100 h 115"/>
              <a:gd name="T2" fmla="*/ 48 w 116"/>
              <a:gd name="T3" fmla="*/ 103 h 115"/>
              <a:gd name="T4" fmla="*/ 29 w 116"/>
              <a:gd name="T5" fmla="*/ 114 h 115"/>
              <a:gd name="T6" fmla="*/ 26 w 116"/>
              <a:gd name="T7" fmla="*/ 115 h 115"/>
              <a:gd name="T8" fmla="*/ 21 w 116"/>
              <a:gd name="T9" fmla="*/ 111 h 115"/>
              <a:gd name="T10" fmla="*/ 22 w 116"/>
              <a:gd name="T11" fmla="*/ 105 h 115"/>
              <a:gd name="T12" fmla="*/ 25 w 116"/>
              <a:gd name="T13" fmla="*/ 83 h 115"/>
              <a:gd name="T14" fmla="*/ 24 w 116"/>
              <a:gd name="T15" fmla="*/ 74 h 115"/>
              <a:gd name="T16" fmla="*/ 19 w 116"/>
              <a:gd name="T17" fmla="*/ 65 h 115"/>
              <a:gd name="T18" fmla="*/ 4 w 116"/>
              <a:gd name="T19" fmla="*/ 50 h 115"/>
              <a:gd name="T20" fmla="*/ 1 w 116"/>
              <a:gd name="T21" fmla="*/ 47 h 115"/>
              <a:gd name="T22" fmla="*/ 3 w 116"/>
              <a:gd name="T23" fmla="*/ 42 h 115"/>
              <a:gd name="T24" fmla="*/ 8 w 116"/>
              <a:gd name="T25" fmla="*/ 40 h 115"/>
              <a:gd name="T26" fmla="*/ 29 w 116"/>
              <a:gd name="T27" fmla="*/ 37 h 115"/>
              <a:gd name="T28" fmla="*/ 39 w 116"/>
              <a:gd name="T29" fmla="*/ 32 h 115"/>
              <a:gd name="T30" fmla="*/ 44 w 116"/>
              <a:gd name="T31" fmla="*/ 25 h 115"/>
              <a:gd name="T32" fmla="*/ 54 w 116"/>
              <a:gd name="T33" fmla="*/ 5 h 115"/>
              <a:gd name="T34" fmla="*/ 55 w 116"/>
              <a:gd name="T35" fmla="*/ 2 h 115"/>
              <a:gd name="T36" fmla="*/ 61 w 116"/>
              <a:gd name="T37" fmla="*/ 2 h 115"/>
              <a:gd name="T38" fmla="*/ 63 w 116"/>
              <a:gd name="T39" fmla="*/ 5 h 115"/>
              <a:gd name="T40" fmla="*/ 73 w 116"/>
              <a:gd name="T41" fmla="*/ 26 h 115"/>
              <a:gd name="T42" fmla="*/ 89 w 116"/>
              <a:gd name="T43" fmla="*/ 37 h 115"/>
              <a:gd name="T44" fmla="*/ 111 w 116"/>
              <a:gd name="T45" fmla="*/ 41 h 115"/>
              <a:gd name="T46" fmla="*/ 113 w 116"/>
              <a:gd name="T47" fmla="*/ 42 h 115"/>
              <a:gd name="T48" fmla="*/ 115 w 116"/>
              <a:gd name="T49" fmla="*/ 47 h 115"/>
              <a:gd name="T50" fmla="*/ 113 w 116"/>
              <a:gd name="T51" fmla="*/ 50 h 115"/>
              <a:gd name="T52" fmla="*/ 97 w 116"/>
              <a:gd name="T53" fmla="*/ 66 h 115"/>
              <a:gd name="T54" fmla="*/ 91 w 116"/>
              <a:gd name="T55" fmla="*/ 85 h 115"/>
              <a:gd name="T56" fmla="*/ 95 w 116"/>
              <a:gd name="T57" fmla="*/ 109 h 115"/>
              <a:gd name="T58" fmla="*/ 95 w 116"/>
              <a:gd name="T59" fmla="*/ 111 h 115"/>
              <a:gd name="T60" fmla="*/ 90 w 116"/>
              <a:gd name="T61" fmla="*/ 115 h 115"/>
              <a:gd name="T62" fmla="*/ 87 w 116"/>
              <a:gd name="T63" fmla="*/ 113 h 115"/>
              <a:gd name="T64" fmla="*/ 68 w 116"/>
              <a:gd name="T65" fmla="*/ 103 h 115"/>
              <a:gd name="T66" fmla="*/ 58 w 116"/>
              <a:gd name="T67" fmla="*/ 10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6" h="115">
                <a:moveTo>
                  <a:pt x="58" y="100"/>
                </a:moveTo>
                <a:cubicBezTo>
                  <a:pt x="55" y="101"/>
                  <a:pt x="51" y="101"/>
                  <a:pt x="48" y="103"/>
                </a:cubicBezTo>
                <a:cubicBezTo>
                  <a:pt x="42" y="107"/>
                  <a:pt x="35" y="110"/>
                  <a:pt x="29" y="114"/>
                </a:cubicBezTo>
                <a:cubicBezTo>
                  <a:pt x="28" y="114"/>
                  <a:pt x="27" y="115"/>
                  <a:pt x="26" y="115"/>
                </a:cubicBezTo>
                <a:cubicBezTo>
                  <a:pt x="23" y="115"/>
                  <a:pt x="21" y="114"/>
                  <a:pt x="21" y="111"/>
                </a:cubicBezTo>
                <a:cubicBezTo>
                  <a:pt x="21" y="109"/>
                  <a:pt x="22" y="107"/>
                  <a:pt x="22" y="105"/>
                </a:cubicBezTo>
                <a:cubicBezTo>
                  <a:pt x="23" y="98"/>
                  <a:pt x="24" y="91"/>
                  <a:pt x="25" y="83"/>
                </a:cubicBezTo>
                <a:cubicBezTo>
                  <a:pt x="26" y="80"/>
                  <a:pt x="25" y="77"/>
                  <a:pt x="24" y="74"/>
                </a:cubicBezTo>
                <a:cubicBezTo>
                  <a:pt x="23" y="71"/>
                  <a:pt x="21" y="68"/>
                  <a:pt x="19" y="65"/>
                </a:cubicBezTo>
                <a:cubicBezTo>
                  <a:pt x="14" y="60"/>
                  <a:pt x="9" y="55"/>
                  <a:pt x="4" y="50"/>
                </a:cubicBezTo>
                <a:cubicBezTo>
                  <a:pt x="3" y="49"/>
                  <a:pt x="2" y="48"/>
                  <a:pt x="1" y="47"/>
                </a:cubicBezTo>
                <a:cubicBezTo>
                  <a:pt x="0" y="45"/>
                  <a:pt x="1" y="43"/>
                  <a:pt x="3" y="42"/>
                </a:cubicBezTo>
                <a:cubicBezTo>
                  <a:pt x="5" y="41"/>
                  <a:pt x="6" y="41"/>
                  <a:pt x="8" y="40"/>
                </a:cubicBezTo>
                <a:cubicBezTo>
                  <a:pt x="15" y="39"/>
                  <a:pt x="22" y="38"/>
                  <a:pt x="29" y="37"/>
                </a:cubicBezTo>
                <a:cubicBezTo>
                  <a:pt x="33" y="36"/>
                  <a:pt x="37" y="34"/>
                  <a:pt x="39" y="32"/>
                </a:cubicBezTo>
                <a:cubicBezTo>
                  <a:pt x="41" y="30"/>
                  <a:pt x="43" y="28"/>
                  <a:pt x="44" y="25"/>
                </a:cubicBezTo>
                <a:cubicBezTo>
                  <a:pt x="47" y="18"/>
                  <a:pt x="50" y="11"/>
                  <a:pt x="54" y="5"/>
                </a:cubicBezTo>
                <a:cubicBezTo>
                  <a:pt x="54" y="4"/>
                  <a:pt x="55" y="3"/>
                  <a:pt x="55" y="2"/>
                </a:cubicBezTo>
                <a:cubicBezTo>
                  <a:pt x="57" y="0"/>
                  <a:pt x="59" y="0"/>
                  <a:pt x="61" y="2"/>
                </a:cubicBezTo>
                <a:cubicBezTo>
                  <a:pt x="62" y="3"/>
                  <a:pt x="62" y="4"/>
                  <a:pt x="63" y="5"/>
                </a:cubicBezTo>
                <a:cubicBezTo>
                  <a:pt x="66" y="12"/>
                  <a:pt x="69" y="19"/>
                  <a:pt x="73" y="26"/>
                </a:cubicBezTo>
                <a:cubicBezTo>
                  <a:pt x="76" y="32"/>
                  <a:pt x="81" y="36"/>
                  <a:pt x="89" y="37"/>
                </a:cubicBezTo>
                <a:cubicBezTo>
                  <a:pt x="96" y="39"/>
                  <a:pt x="104" y="40"/>
                  <a:pt x="111" y="41"/>
                </a:cubicBezTo>
                <a:cubicBezTo>
                  <a:pt x="112" y="41"/>
                  <a:pt x="113" y="41"/>
                  <a:pt x="113" y="42"/>
                </a:cubicBezTo>
                <a:cubicBezTo>
                  <a:pt x="115" y="43"/>
                  <a:pt x="116" y="45"/>
                  <a:pt x="115" y="47"/>
                </a:cubicBezTo>
                <a:cubicBezTo>
                  <a:pt x="114" y="48"/>
                  <a:pt x="114" y="49"/>
                  <a:pt x="113" y="50"/>
                </a:cubicBezTo>
                <a:cubicBezTo>
                  <a:pt x="108" y="55"/>
                  <a:pt x="102" y="61"/>
                  <a:pt x="97" y="66"/>
                </a:cubicBezTo>
                <a:cubicBezTo>
                  <a:pt x="92" y="71"/>
                  <a:pt x="90" y="78"/>
                  <a:pt x="91" y="85"/>
                </a:cubicBezTo>
                <a:cubicBezTo>
                  <a:pt x="92" y="93"/>
                  <a:pt x="94" y="101"/>
                  <a:pt x="95" y="109"/>
                </a:cubicBezTo>
                <a:cubicBezTo>
                  <a:pt x="95" y="109"/>
                  <a:pt x="95" y="110"/>
                  <a:pt x="95" y="111"/>
                </a:cubicBezTo>
                <a:cubicBezTo>
                  <a:pt x="95" y="114"/>
                  <a:pt x="93" y="115"/>
                  <a:pt x="90" y="115"/>
                </a:cubicBezTo>
                <a:cubicBezTo>
                  <a:pt x="89" y="114"/>
                  <a:pt x="88" y="114"/>
                  <a:pt x="87" y="113"/>
                </a:cubicBezTo>
                <a:cubicBezTo>
                  <a:pt x="81" y="110"/>
                  <a:pt x="75" y="107"/>
                  <a:pt x="68" y="103"/>
                </a:cubicBezTo>
                <a:cubicBezTo>
                  <a:pt x="65" y="101"/>
                  <a:pt x="62" y="101"/>
                  <a:pt x="58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solidFill>
                <a:srgbClr val="30303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9" name="PA-koppt-图标"/>
          <p:cNvSpPr>
            <a:spLocks noChangeAspect="1" noEditPoints="1"/>
          </p:cNvSpPr>
          <p:nvPr>
            <p:custDataLst>
              <p:tags r:id="rId4"/>
            </p:custDataLst>
          </p:nvPr>
        </p:nvSpPr>
        <p:spPr bwMode="auto">
          <a:xfrm>
            <a:off x="513715" y="5132070"/>
            <a:ext cx="556260" cy="509905"/>
          </a:xfrm>
          <a:custGeom>
            <a:avLst/>
            <a:gdLst>
              <a:gd name="T0" fmla="*/ 222 w 332"/>
              <a:gd name="T1" fmla="*/ 312 h 312"/>
              <a:gd name="T2" fmla="*/ 205 w 332"/>
              <a:gd name="T3" fmla="*/ 304 h 312"/>
              <a:gd name="T4" fmla="*/ 158 w 332"/>
              <a:gd name="T5" fmla="*/ 287 h 312"/>
              <a:gd name="T6" fmla="*/ 126 w 332"/>
              <a:gd name="T7" fmla="*/ 304 h 312"/>
              <a:gd name="T8" fmla="*/ 106 w 332"/>
              <a:gd name="T9" fmla="*/ 311 h 312"/>
              <a:gd name="T10" fmla="*/ 99 w 332"/>
              <a:gd name="T11" fmla="*/ 309 h 312"/>
              <a:gd name="T12" fmla="*/ 66 w 332"/>
              <a:gd name="T13" fmla="*/ 289 h 312"/>
              <a:gd name="T14" fmla="*/ 57 w 332"/>
              <a:gd name="T15" fmla="*/ 265 h 312"/>
              <a:gd name="T16" fmla="*/ 60 w 332"/>
              <a:gd name="T17" fmla="*/ 247 h 312"/>
              <a:gd name="T18" fmla="*/ 49 w 332"/>
              <a:gd name="T19" fmla="*/ 216 h 312"/>
              <a:gd name="T20" fmla="*/ 23 w 332"/>
              <a:gd name="T21" fmla="*/ 197 h 312"/>
              <a:gd name="T22" fmla="*/ 18 w 332"/>
              <a:gd name="T23" fmla="*/ 196 h 312"/>
              <a:gd name="T24" fmla="*/ 1 w 332"/>
              <a:gd name="T25" fmla="*/ 176 h 312"/>
              <a:gd name="T26" fmla="*/ 1 w 332"/>
              <a:gd name="T27" fmla="*/ 137 h 312"/>
              <a:gd name="T28" fmla="*/ 18 w 332"/>
              <a:gd name="T29" fmla="*/ 117 h 312"/>
              <a:gd name="T30" fmla="*/ 60 w 332"/>
              <a:gd name="T31" fmla="*/ 73 h 312"/>
              <a:gd name="T32" fmla="*/ 58 w 332"/>
              <a:gd name="T33" fmla="*/ 49 h 312"/>
              <a:gd name="T34" fmla="*/ 61 w 332"/>
              <a:gd name="T35" fmla="*/ 28 h 312"/>
              <a:gd name="T36" fmla="*/ 67 w 332"/>
              <a:gd name="T37" fmla="*/ 23 h 312"/>
              <a:gd name="T38" fmla="*/ 101 w 332"/>
              <a:gd name="T39" fmla="*/ 3 h 312"/>
              <a:gd name="T40" fmla="*/ 126 w 332"/>
              <a:gd name="T41" fmla="*/ 8 h 312"/>
              <a:gd name="T42" fmla="*/ 144 w 332"/>
              <a:gd name="T43" fmla="*/ 22 h 312"/>
              <a:gd name="T44" fmla="*/ 174 w 332"/>
              <a:gd name="T45" fmla="*/ 26 h 312"/>
              <a:gd name="T46" fmla="*/ 202 w 332"/>
              <a:gd name="T47" fmla="*/ 12 h 312"/>
              <a:gd name="T48" fmla="*/ 207 w 332"/>
              <a:gd name="T49" fmla="*/ 7 h 312"/>
              <a:gd name="T50" fmla="*/ 230 w 332"/>
              <a:gd name="T51" fmla="*/ 3 h 312"/>
              <a:gd name="T52" fmla="*/ 266 w 332"/>
              <a:gd name="T53" fmla="*/ 24 h 312"/>
              <a:gd name="T54" fmla="*/ 274 w 332"/>
              <a:gd name="T55" fmla="*/ 47 h 312"/>
              <a:gd name="T56" fmla="*/ 274 w 332"/>
              <a:gd name="T57" fmla="*/ 81 h 312"/>
              <a:gd name="T58" fmla="*/ 297 w 332"/>
              <a:gd name="T59" fmla="*/ 110 h 312"/>
              <a:gd name="T60" fmla="*/ 314 w 332"/>
              <a:gd name="T61" fmla="*/ 117 h 312"/>
              <a:gd name="T62" fmla="*/ 331 w 332"/>
              <a:gd name="T63" fmla="*/ 136 h 312"/>
              <a:gd name="T64" fmla="*/ 331 w 332"/>
              <a:gd name="T65" fmla="*/ 178 h 312"/>
              <a:gd name="T66" fmla="*/ 322 w 332"/>
              <a:gd name="T67" fmla="*/ 192 h 312"/>
              <a:gd name="T68" fmla="*/ 312 w 332"/>
              <a:gd name="T69" fmla="*/ 196 h 312"/>
              <a:gd name="T70" fmla="*/ 278 w 332"/>
              <a:gd name="T71" fmla="*/ 223 h 312"/>
              <a:gd name="T72" fmla="*/ 274 w 332"/>
              <a:gd name="T73" fmla="*/ 265 h 312"/>
              <a:gd name="T74" fmla="*/ 266 w 332"/>
              <a:gd name="T75" fmla="*/ 290 h 312"/>
              <a:gd name="T76" fmla="*/ 229 w 332"/>
              <a:gd name="T77" fmla="*/ 310 h 312"/>
              <a:gd name="T78" fmla="*/ 222 w 332"/>
              <a:gd name="T79" fmla="*/ 312 h 312"/>
              <a:gd name="T80" fmla="*/ 166 w 332"/>
              <a:gd name="T81" fmla="*/ 223 h 312"/>
              <a:gd name="T82" fmla="*/ 232 w 332"/>
              <a:gd name="T83" fmla="*/ 157 h 312"/>
              <a:gd name="T84" fmla="*/ 166 w 332"/>
              <a:gd name="T85" fmla="*/ 90 h 312"/>
              <a:gd name="T86" fmla="*/ 100 w 332"/>
              <a:gd name="T87" fmla="*/ 156 h 312"/>
              <a:gd name="T88" fmla="*/ 166 w 332"/>
              <a:gd name="T89" fmla="*/ 223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2" h="312">
                <a:moveTo>
                  <a:pt x="222" y="312"/>
                </a:moveTo>
                <a:cubicBezTo>
                  <a:pt x="215" y="311"/>
                  <a:pt x="210" y="309"/>
                  <a:pt x="205" y="304"/>
                </a:cubicBezTo>
                <a:cubicBezTo>
                  <a:pt x="192" y="290"/>
                  <a:pt x="176" y="285"/>
                  <a:pt x="158" y="287"/>
                </a:cubicBezTo>
                <a:cubicBezTo>
                  <a:pt x="145" y="289"/>
                  <a:pt x="135" y="295"/>
                  <a:pt x="126" y="304"/>
                </a:cubicBezTo>
                <a:cubicBezTo>
                  <a:pt x="121" y="310"/>
                  <a:pt x="114" y="312"/>
                  <a:pt x="106" y="311"/>
                </a:cubicBezTo>
                <a:cubicBezTo>
                  <a:pt x="104" y="311"/>
                  <a:pt x="101" y="310"/>
                  <a:pt x="99" y="309"/>
                </a:cubicBezTo>
                <a:cubicBezTo>
                  <a:pt x="87" y="303"/>
                  <a:pt x="76" y="297"/>
                  <a:pt x="66" y="289"/>
                </a:cubicBezTo>
                <a:cubicBezTo>
                  <a:pt x="58" y="284"/>
                  <a:pt x="55" y="274"/>
                  <a:pt x="57" y="265"/>
                </a:cubicBezTo>
                <a:cubicBezTo>
                  <a:pt x="59" y="259"/>
                  <a:pt x="60" y="253"/>
                  <a:pt x="60" y="247"/>
                </a:cubicBezTo>
                <a:cubicBezTo>
                  <a:pt x="60" y="236"/>
                  <a:pt x="56" y="225"/>
                  <a:pt x="49" y="216"/>
                </a:cubicBezTo>
                <a:cubicBezTo>
                  <a:pt x="43" y="207"/>
                  <a:pt x="34" y="201"/>
                  <a:pt x="23" y="197"/>
                </a:cubicBezTo>
                <a:cubicBezTo>
                  <a:pt x="21" y="197"/>
                  <a:pt x="19" y="196"/>
                  <a:pt x="18" y="196"/>
                </a:cubicBezTo>
                <a:cubicBezTo>
                  <a:pt x="8" y="194"/>
                  <a:pt x="1" y="186"/>
                  <a:pt x="1" y="176"/>
                </a:cubicBezTo>
                <a:cubicBezTo>
                  <a:pt x="0" y="163"/>
                  <a:pt x="0" y="150"/>
                  <a:pt x="1" y="137"/>
                </a:cubicBezTo>
                <a:cubicBezTo>
                  <a:pt x="1" y="127"/>
                  <a:pt x="8" y="119"/>
                  <a:pt x="18" y="117"/>
                </a:cubicBezTo>
                <a:cubicBezTo>
                  <a:pt x="40" y="112"/>
                  <a:pt x="56" y="95"/>
                  <a:pt x="60" y="73"/>
                </a:cubicBezTo>
                <a:cubicBezTo>
                  <a:pt x="61" y="65"/>
                  <a:pt x="61" y="57"/>
                  <a:pt x="58" y="49"/>
                </a:cubicBezTo>
                <a:cubicBezTo>
                  <a:pt x="55" y="42"/>
                  <a:pt x="56" y="35"/>
                  <a:pt x="61" y="28"/>
                </a:cubicBezTo>
                <a:cubicBezTo>
                  <a:pt x="63" y="26"/>
                  <a:pt x="65" y="24"/>
                  <a:pt x="67" y="23"/>
                </a:cubicBezTo>
                <a:cubicBezTo>
                  <a:pt x="78" y="15"/>
                  <a:pt x="89" y="9"/>
                  <a:pt x="101" y="3"/>
                </a:cubicBezTo>
                <a:cubicBezTo>
                  <a:pt x="109" y="0"/>
                  <a:pt x="120" y="2"/>
                  <a:pt x="126" y="8"/>
                </a:cubicBezTo>
                <a:cubicBezTo>
                  <a:pt x="131" y="14"/>
                  <a:pt x="137" y="19"/>
                  <a:pt x="144" y="22"/>
                </a:cubicBezTo>
                <a:cubicBezTo>
                  <a:pt x="153" y="26"/>
                  <a:pt x="163" y="27"/>
                  <a:pt x="174" y="26"/>
                </a:cubicBezTo>
                <a:cubicBezTo>
                  <a:pt x="184" y="24"/>
                  <a:pt x="194" y="20"/>
                  <a:pt x="202" y="12"/>
                </a:cubicBezTo>
                <a:cubicBezTo>
                  <a:pt x="204" y="11"/>
                  <a:pt x="205" y="9"/>
                  <a:pt x="207" y="7"/>
                </a:cubicBezTo>
                <a:cubicBezTo>
                  <a:pt x="214" y="1"/>
                  <a:pt x="222" y="0"/>
                  <a:pt x="230" y="3"/>
                </a:cubicBezTo>
                <a:cubicBezTo>
                  <a:pt x="243" y="9"/>
                  <a:pt x="255" y="16"/>
                  <a:pt x="266" y="24"/>
                </a:cubicBezTo>
                <a:cubicBezTo>
                  <a:pt x="274" y="29"/>
                  <a:pt x="277" y="39"/>
                  <a:pt x="274" y="47"/>
                </a:cubicBezTo>
                <a:cubicBezTo>
                  <a:pt x="270" y="59"/>
                  <a:pt x="270" y="70"/>
                  <a:pt x="274" y="81"/>
                </a:cubicBezTo>
                <a:cubicBezTo>
                  <a:pt x="278" y="93"/>
                  <a:pt x="286" y="103"/>
                  <a:pt x="297" y="110"/>
                </a:cubicBezTo>
                <a:cubicBezTo>
                  <a:pt x="302" y="114"/>
                  <a:pt x="308" y="116"/>
                  <a:pt x="314" y="117"/>
                </a:cubicBezTo>
                <a:cubicBezTo>
                  <a:pt x="323" y="119"/>
                  <a:pt x="330" y="127"/>
                  <a:pt x="331" y="136"/>
                </a:cubicBezTo>
                <a:cubicBezTo>
                  <a:pt x="332" y="150"/>
                  <a:pt x="332" y="164"/>
                  <a:pt x="331" y="178"/>
                </a:cubicBezTo>
                <a:cubicBezTo>
                  <a:pt x="330" y="184"/>
                  <a:pt x="327" y="189"/>
                  <a:pt x="322" y="192"/>
                </a:cubicBezTo>
                <a:cubicBezTo>
                  <a:pt x="319" y="195"/>
                  <a:pt x="316" y="196"/>
                  <a:pt x="312" y="196"/>
                </a:cubicBezTo>
                <a:cubicBezTo>
                  <a:pt x="297" y="200"/>
                  <a:pt x="285" y="209"/>
                  <a:pt x="278" y="223"/>
                </a:cubicBezTo>
                <a:cubicBezTo>
                  <a:pt x="271" y="236"/>
                  <a:pt x="269" y="250"/>
                  <a:pt x="274" y="265"/>
                </a:cubicBezTo>
                <a:cubicBezTo>
                  <a:pt x="277" y="274"/>
                  <a:pt x="273" y="284"/>
                  <a:pt x="266" y="290"/>
                </a:cubicBezTo>
                <a:cubicBezTo>
                  <a:pt x="254" y="297"/>
                  <a:pt x="242" y="305"/>
                  <a:pt x="229" y="310"/>
                </a:cubicBezTo>
                <a:cubicBezTo>
                  <a:pt x="227" y="311"/>
                  <a:pt x="224" y="311"/>
                  <a:pt x="222" y="312"/>
                </a:cubicBezTo>
                <a:close/>
                <a:moveTo>
                  <a:pt x="166" y="223"/>
                </a:moveTo>
                <a:cubicBezTo>
                  <a:pt x="202" y="223"/>
                  <a:pt x="232" y="193"/>
                  <a:pt x="232" y="157"/>
                </a:cubicBezTo>
                <a:cubicBezTo>
                  <a:pt x="232" y="120"/>
                  <a:pt x="202" y="90"/>
                  <a:pt x="166" y="90"/>
                </a:cubicBezTo>
                <a:cubicBezTo>
                  <a:pt x="129" y="90"/>
                  <a:pt x="100" y="120"/>
                  <a:pt x="100" y="156"/>
                </a:cubicBezTo>
                <a:cubicBezTo>
                  <a:pt x="100" y="193"/>
                  <a:pt x="129" y="223"/>
                  <a:pt x="166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srgbClr val="30303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0" name="PA-文本框 9"/>
          <p:cNvSpPr txBox="1"/>
          <p:nvPr>
            <p:custDataLst>
              <p:tags r:id="rId5"/>
            </p:custDataLst>
          </p:nvPr>
        </p:nvSpPr>
        <p:spPr>
          <a:xfrm>
            <a:off x="3676650" y="737870"/>
            <a:ext cx="48387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sz="2800" b="1" dirty="0">
                <a:solidFill>
                  <a:srgbClr val="5B4790"/>
                </a:solidFill>
                <a:latin typeface="Comic Sans MS" panose="030F0702030302020204" charset="0"/>
                <a:ea typeface="文泉驛微米黑" panose="020B0606030804020204" charset="-122"/>
                <a:cs typeface="Comic Sans MS" panose="030F0702030302020204" charset="0"/>
                <a:sym typeface="微软雅黑 Light" panose="020B0502040204020203" pitchFamily="34" charset="-122"/>
              </a:rPr>
              <a:t>Vim </a:t>
            </a:r>
            <a:r>
              <a:rPr lang="zh-CN" altLang="en-US" sz="2800" b="1" dirty="0">
                <a:solidFill>
                  <a:srgbClr val="5B4790"/>
                </a:solidFill>
                <a:latin typeface="Comic Sans MS" panose="030F0702030302020204" charset="0"/>
                <a:ea typeface="文泉驛微米黑" panose="020B0606030804020204" charset="-122"/>
                <a:cs typeface="Comic Sans MS" panose="030F0702030302020204" charset="0"/>
                <a:sym typeface="微软雅黑 Light" panose="020B0502040204020203" pitchFamily="34" charset="-122"/>
              </a:rPr>
              <a:t>界面</a:t>
            </a:r>
            <a:endParaRPr lang="zh-CN" altLang="en-US" sz="2800" b="1" dirty="0">
              <a:solidFill>
                <a:srgbClr val="5B4790"/>
              </a:solidFill>
              <a:latin typeface="Comic Sans MS" panose="030F0702030302020204" charset="0"/>
              <a:ea typeface="文泉驛微米黑" panose="020B0606030804020204" charset="-122"/>
              <a:cs typeface="Comic Sans MS" panose="030F0702030302020204" charset="0"/>
              <a:sym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" y="22225"/>
            <a:ext cx="734060" cy="734060"/>
          </a:xfrm>
          <a:prstGeom prst="rect">
            <a:avLst/>
          </a:prstGeom>
        </p:spPr>
      </p:pic>
      <p:sp>
        <p:nvSpPr>
          <p:cNvPr id="8" name="_3"/>
          <p:cNvSpPr/>
          <p:nvPr/>
        </p:nvSpPr>
        <p:spPr>
          <a:xfrm>
            <a:off x="675005" y="234315"/>
            <a:ext cx="2007870" cy="521970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sz="2800" b="1" dirty="0">
                <a:solidFill>
                  <a:srgbClr val="19803A"/>
                </a:solidFill>
                <a:effectLst/>
                <a:uFillTx/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SCAULUG</a:t>
            </a:r>
            <a:endParaRPr sz="2800" b="1" dirty="0">
              <a:solidFill>
                <a:srgbClr val="19803A"/>
              </a:solidFill>
              <a:effectLst/>
              <a:uFillTx/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24230" y="761365"/>
            <a:ext cx="17164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H="1">
            <a:off x="1426845" y="5641975"/>
            <a:ext cx="756920" cy="5461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PA-koppt-文本框"/>
          <p:cNvSpPr/>
          <p:nvPr>
            <p:custDataLst>
              <p:tags r:id="rId7"/>
            </p:custDataLst>
          </p:nvPr>
        </p:nvSpPr>
        <p:spPr>
          <a:xfrm>
            <a:off x="536575" y="6188075"/>
            <a:ext cx="1680210" cy="4140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在进行什么操作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PA-koppt-文本框"/>
          <p:cNvSpPr/>
          <p:nvPr>
            <p:custDataLst>
              <p:tags r:id="rId8"/>
            </p:custDataLst>
          </p:nvPr>
        </p:nvSpPr>
        <p:spPr>
          <a:xfrm>
            <a:off x="8013700" y="6238240"/>
            <a:ext cx="986155" cy="4140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sz="1400" b="1" dirty="0">
                <a:solidFill>
                  <a:srgbClr val="321811"/>
                </a:solidFill>
                <a:latin typeface="微软雅黑" panose="020B0503020204020204" charset="-122"/>
                <a:ea typeface="微软雅黑" panose="020B0503020204020204" charset="-122"/>
              </a:rPr>
              <a:t>光标位置</a:t>
            </a:r>
            <a:endParaRPr 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3205" y="1259840"/>
            <a:ext cx="8931910" cy="4445635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H="1">
            <a:off x="8536305" y="5641975"/>
            <a:ext cx="463550" cy="5791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PA-koppt-文本框"/>
          <p:cNvSpPr/>
          <p:nvPr>
            <p:custDataLst>
              <p:tags r:id="rId10"/>
            </p:custDataLst>
          </p:nvPr>
        </p:nvSpPr>
        <p:spPr>
          <a:xfrm>
            <a:off x="9744710" y="6238240"/>
            <a:ext cx="986155" cy="4140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sz="1400" b="1" dirty="0">
                <a:solidFill>
                  <a:srgbClr val="321811"/>
                </a:solidFill>
                <a:latin typeface="微软雅黑" panose="020B0503020204020204" charset="-122"/>
                <a:ea typeface="微软雅黑" panose="020B0503020204020204" charset="-122"/>
              </a:rPr>
              <a:t>文章位置</a:t>
            </a:r>
            <a:endParaRPr 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0134600" y="5650865"/>
            <a:ext cx="206375" cy="5873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A-koppt-图标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513715" y="3973195"/>
            <a:ext cx="556260" cy="554990"/>
          </a:xfrm>
          <a:custGeom>
            <a:avLst/>
            <a:gdLst>
              <a:gd name="T0" fmla="*/ 1431 w 2022"/>
              <a:gd name="T1" fmla="*/ 1161 h 2023"/>
              <a:gd name="T2" fmla="*/ 1406 w 2022"/>
              <a:gd name="T3" fmla="*/ 1136 h 2023"/>
              <a:gd name="T4" fmla="*/ 1398 w 2022"/>
              <a:gd name="T5" fmla="*/ 1128 h 2023"/>
              <a:gd name="T6" fmla="*/ 1500 w 2022"/>
              <a:gd name="T7" fmla="*/ 750 h 2023"/>
              <a:gd name="T8" fmla="*/ 750 w 2022"/>
              <a:gd name="T9" fmla="*/ 0 h 2023"/>
              <a:gd name="T10" fmla="*/ 0 w 2022"/>
              <a:gd name="T11" fmla="*/ 750 h 2023"/>
              <a:gd name="T12" fmla="*/ 750 w 2022"/>
              <a:gd name="T13" fmla="*/ 1500 h 2023"/>
              <a:gd name="T14" fmla="*/ 1126 w 2022"/>
              <a:gd name="T15" fmla="*/ 1399 h 2023"/>
              <a:gd name="T16" fmla="*/ 1134 w 2022"/>
              <a:gd name="T17" fmla="*/ 1408 h 2023"/>
              <a:gd name="T18" fmla="*/ 1160 w 2022"/>
              <a:gd name="T19" fmla="*/ 1434 h 2023"/>
              <a:gd name="T20" fmla="*/ 1315 w 2022"/>
              <a:gd name="T21" fmla="*/ 1319 h 2023"/>
              <a:gd name="T22" fmla="*/ 1431 w 2022"/>
              <a:gd name="T23" fmla="*/ 1161 h 2023"/>
              <a:gd name="T24" fmla="*/ 749 w 2022"/>
              <a:gd name="T25" fmla="*/ 1274 h 2023"/>
              <a:gd name="T26" fmla="*/ 226 w 2022"/>
              <a:gd name="T27" fmla="*/ 750 h 2023"/>
              <a:gd name="T28" fmla="*/ 749 w 2022"/>
              <a:gd name="T29" fmla="*/ 226 h 2023"/>
              <a:gd name="T30" fmla="*/ 1273 w 2022"/>
              <a:gd name="T31" fmla="*/ 750 h 2023"/>
              <a:gd name="T32" fmla="*/ 749 w 2022"/>
              <a:gd name="T33" fmla="*/ 1274 h 2023"/>
              <a:gd name="T34" fmla="*/ 1940 w 2022"/>
              <a:gd name="T35" fmla="*/ 1670 h 2023"/>
              <a:gd name="T36" fmla="*/ 1482 w 2022"/>
              <a:gd name="T37" fmla="*/ 1212 h 2023"/>
              <a:gd name="T38" fmla="*/ 1362 w 2022"/>
              <a:gd name="T39" fmla="*/ 1368 h 2023"/>
              <a:gd name="T40" fmla="*/ 1211 w 2022"/>
              <a:gd name="T41" fmla="*/ 1486 h 2023"/>
              <a:gd name="T42" fmla="*/ 1667 w 2022"/>
              <a:gd name="T43" fmla="*/ 1941 h 2023"/>
              <a:gd name="T44" fmla="*/ 1802 w 2022"/>
              <a:gd name="T45" fmla="*/ 1801 h 2023"/>
              <a:gd name="T46" fmla="*/ 1940 w 2022"/>
              <a:gd name="T47" fmla="*/ 1670 h 2023"/>
              <a:gd name="T48" fmla="*/ 1989 w 2022"/>
              <a:gd name="T49" fmla="*/ 1736 h 2023"/>
              <a:gd name="T50" fmla="*/ 1869 w 2022"/>
              <a:gd name="T51" fmla="*/ 1876 h 2023"/>
              <a:gd name="T52" fmla="*/ 1736 w 2022"/>
              <a:gd name="T53" fmla="*/ 1992 h 2023"/>
              <a:gd name="T54" fmla="*/ 1950 w 2022"/>
              <a:gd name="T55" fmla="*/ 1952 h 2023"/>
              <a:gd name="T56" fmla="*/ 1989 w 2022"/>
              <a:gd name="T57" fmla="*/ 1736 h 2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022" h="2023">
                <a:moveTo>
                  <a:pt x="1431" y="1161"/>
                </a:moveTo>
                <a:lnTo>
                  <a:pt x="1406" y="1136"/>
                </a:lnTo>
                <a:cubicBezTo>
                  <a:pt x="1403" y="1133"/>
                  <a:pt x="1400" y="1131"/>
                  <a:pt x="1398" y="1128"/>
                </a:cubicBezTo>
                <a:cubicBezTo>
                  <a:pt x="1463" y="1017"/>
                  <a:pt x="1500" y="888"/>
                  <a:pt x="1500" y="750"/>
                </a:cubicBezTo>
                <a:cubicBezTo>
                  <a:pt x="1500" y="336"/>
                  <a:pt x="1164" y="0"/>
                  <a:pt x="750" y="0"/>
                </a:cubicBezTo>
                <a:cubicBezTo>
                  <a:pt x="336" y="0"/>
                  <a:pt x="0" y="336"/>
                  <a:pt x="0" y="750"/>
                </a:cubicBezTo>
                <a:cubicBezTo>
                  <a:pt x="0" y="1164"/>
                  <a:pt x="336" y="1500"/>
                  <a:pt x="750" y="1500"/>
                </a:cubicBezTo>
                <a:cubicBezTo>
                  <a:pt x="887" y="1500"/>
                  <a:pt x="1015" y="1463"/>
                  <a:pt x="1126" y="1399"/>
                </a:cubicBezTo>
                <a:cubicBezTo>
                  <a:pt x="1128" y="1402"/>
                  <a:pt x="1131" y="1405"/>
                  <a:pt x="1134" y="1408"/>
                </a:cubicBezTo>
                <a:lnTo>
                  <a:pt x="1160" y="1434"/>
                </a:lnTo>
                <a:cubicBezTo>
                  <a:pt x="1210" y="1404"/>
                  <a:pt x="1274" y="1360"/>
                  <a:pt x="1315" y="1319"/>
                </a:cubicBezTo>
                <a:cubicBezTo>
                  <a:pt x="1359" y="1276"/>
                  <a:pt x="1402" y="1209"/>
                  <a:pt x="1431" y="1161"/>
                </a:cubicBezTo>
                <a:close/>
                <a:moveTo>
                  <a:pt x="749" y="1274"/>
                </a:moveTo>
                <a:cubicBezTo>
                  <a:pt x="460" y="1274"/>
                  <a:pt x="226" y="1039"/>
                  <a:pt x="226" y="750"/>
                </a:cubicBezTo>
                <a:cubicBezTo>
                  <a:pt x="226" y="461"/>
                  <a:pt x="460" y="226"/>
                  <a:pt x="749" y="226"/>
                </a:cubicBezTo>
                <a:cubicBezTo>
                  <a:pt x="1039" y="226"/>
                  <a:pt x="1273" y="461"/>
                  <a:pt x="1273" y="750"/>
                </a:cubicBezTo>
                <a:cubicBezTo>
                  <a:pt x="1273" y="1039"/>
                  <a:pt x="1039" y="1274"/>
                  <a:pt x="749" y="1274"/>
                </a:cubicBezTo>
                <a:close/>
                <a:moveTo>
                  <a:pt x="1940" y="1670"/>
                </a:moveTo>
                <a:lnTo>
                  <a:pt x="1482" y="1212"/>
                </a:lnTo>
                <a:cubicBezTo>
                  <a:pt x="1463" y="1250"/>
                  <a:pt x="1428" y="1303"/>
                  <a:pt x="1362" y="1368"/>
                </a:cubicBezTo>
                <a:cubicBezTo>
                  <a:pt x="1300" y="1431"/>
                  <a:pt x="1249" y="1466"/>
                  <a:pt x="1211" y="1486"/>
                </a:cubicBezTo>
                <a:lnTo>
                  <a:pt x="1667" y="1941"/>
                </a:lnTo>
                <a:cubicBezTo>
                  <a:pt x="1707" y="1899"/>
                  <a:pt x="1760" y="1842"/>
                  <a:pt x="1802" y="1801"/>
                </a:cubicBezTo>
                <a:cubicBezTo>
                  <a:pt x="1845" y="1758"/>
                  <a:pt x="1901" y="1706"/>
                  <a:pt x="1940" y="1670"/>
                </a:cubicBezTo>
                <a:close/>
                <a:moveTo>
                  <a:pt x="1989" y="1736"/>
                </a:moveTo>
                <a:cubicBezTo>
                  <a:pt x="1966" y="1770"/>
                  <a:pt x="1929" y="1816"/>
                  <a:pt x="1869" y="1876"/>
                </a:cubicBezTo>
                <a:cubicBezTo>
                  <a:pt x="1813" y="1932"/>
                  <a:pt x="1769" y="1968"/>
                  <a:pt x="1736" y="1992"/>
                </a:cubicBezTo>
                <a:cubicBezTo>
                  <a:pt x="1807" y="2023"/>
                  <a:pt x="1892" y="2010"/>
                  <a:pt x="1950" y="1952"/>
                </a:cubicBezTo>
                <a:cubicBezTo>
                  <a:pt x="2009" y="1894"/>
                  <a:pt x="2022" y="1807"/>
                  <a:pt x="1989" y="1736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/>
          </a:p>
        </p:txBody>
      </p:sp>
      <p:sp>
        <p:nvSpPr>
          <p:cNvPr id="5" name="PA-koppt-图标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536575" y="2678430"/>
            <a:ext cx="509905" cy="509905"/>
          </a:xfrm>
          <a:custGeom>
            <a:avLst/>
            <a:gdLst>
              <a:gd name="T0" fmla="*/ 58 w 116"/>
              <a:gd name="T1" fmla="*/ 100 h 115"/>
              <a:gd name="T2" fmla="*/ 48 w 116"/>
              <a:gd name="T3" fmla="*/ 103 h 115"/>
              <a:gd name="T4" fmla="*/ 29 w 116"/>
              <a:gd name="T5" fmla="*/ 114 h 115"/>
              <a:gd name="T6" fmla="*/ 26 w 116"/>
              <a:gd name="T7" fmla="*/ 115 h 115"/>
              <a:gd name="T8" fmla="*/ 21 w 116"/>
              <a:gd name="T9" fmla="*/ 111 h 115"/>
              <a:gd name="T10" fmla="*/ 22 w 116"/>
              <a:gd name="T11" fmla="*/ 105 h 115"/>
              <a:gd name="T12" fmla="*/ 25 w 116"/>
              <a:gd name="T13" fmla="*/ 83 h 115"/>
              <a:gd name="T14" fmla="*/ 24 w 116"/>
              <a:gd name="T15" fmla="*/ 74 h 115"/>
              <a:gd name="T16" fmla="*/ 19 w 116"/>
              <a:gd name="T17" fmla="*/ 65 h 115"/>
              <a:gd name="T18" fmla="*/ 4 w 116"/>
              <a:gd name="T19" fmla="*/ 50 h 115"/>
              <a:gd name="T20" fmla="*/ 1 w 116"/>
              <a:gd name="T21" fmla="*/ 47 h 115"/>
              <a:gd name="T22" fmla="*/ 3 w 116"/>
              <a:gd name="T23" fmla="*/ 42 h 115"/>
              <a:gd name="T24" fmla="*/ 8 w 116"/>
              <a:gd name="T25" fmla="*/ 40 h 115"/>
              <a:gd name="T26" fmla="*/ 29 w 116"/>
              <a:gd name="T27" fmla="*/ 37 h 115"/>
              <a:gd name="T28" fmla="*/ 39 w 116"/>
              <a:gd name="T29" fmla="*/ 32 h 115"/>
              <a:gd name="T30" fmla="*/ 44 w 116"/>
              <a:gd name="T31" fmla="*/ 25 h 115"/>
              <a:gd name="T32" fmla="*/ 54 w 116"/>
              <a:gd name="T33" fmla="*/ 5 h 115"/>
              <a:gd name="T34" fmla="*/ 55 w 116"/>
              <a:gd name="T35" fmla="*/ 2 h 115"/>
              <a:gd name="T36" fmla="*/ 61 w 116"/>
              <a:gd name="T37" fmla="*/ 2 h 115"/>
              <a:gd name="T38" fmla="*/ 63 w 116"/>
              <a:gd name="T39" fmla="*/ 5 h 115"/>
              <a:gd name="T40" fmla="*/ 73 w 116"/>
              <a:gd name="T41" fmla="*/ 26 h 115"/>
              <a:gd name="T42" fmla="*/ 89 w 116"/>
              <a:gd name="T43" fmla="*/ 37 h 115"/>
              <a:gd name="T44" fmla="*/ 111 w 116"/>
              <a:gd name="T45" fmla="*/ 41 h 115"/>
              <a:gd name="T46" fmla="*/ 113 w 116"/>
              <a:gd name="T47" fmla="*/ 42 h 115"/>
              <a:gd name="T48" fmla="*/ 115 w 116"/>
              <a:gd name="T49" fmla="*/ 47 h 115"/>
              <a:gd name="T50" fmla="*/ 113 w 116"/>
              <a:gd name="T51" fmla="*/ 50 h 115"/>
              <a:gd name="T52" fmla="*/ 97 w 116"/>
              <a:gd name="T53" fmla="*/ 66 h 115"/>
              <a:gd name="T54" fmla="*/ 91 w 116"/>
              <a:gd name="T55" fmla="*/ 85 h 115"/>
              <a:gd name="T56" fmla="*/ 95 w 116"/>
              <a:gd name="T57" fmla="*/ 109 h 115"/>
              <a:gd name="T58" fmla="*/ 95 w 116"/>
              <a:gd name="T59" fmla="*/ 111 h 115"/>
              <a:gd name="T60" fmla="*/ 90 w 116"/>
              <a:gd name="T61" fmla="*/ 115 h 115"/>
              <a:gd name="T62" fmla="*/ 87 w 116"/>
              <a:gd name="T63" fmla="*/ 113 h 115"/>
              <a:gd name="T64" fmla="*/ 68 w 116"/>
              <a:gd name="T65" fmla="*/ 103 h 115"/>
              <a:gd name="T66" fmla="*/ 58 w 116"/>
              <a:gd name="T67" fmla="*/ 10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6" h="115">
                <a:moveTo>
                  <a:pt x="58" y="100"/>
                </a:moveTo>
                <a:cubicBezTo>
                  <a:pt x="55" y="101"/>
                  <a:pt x="51" y="101"/>
                  <a:pt x="48" y="103"/>
                </a:cubicBezTo>
                <a:cubicBezTo>
                  <a:pt x="42" y="107"/>
                  <a:pt x="35" y="110"/>
                  <a:pt x="29" y="114"/>
                </a:cubicBezTo>
                <a:cubicBezTo>
                  <a:pt x="28" y="114"/>
                  <a:pt x="27" y="115"/>
                  <a:pt x="26" y="115"/>
                </a:cubicBezTo>
                <a:cubicBezTo>
                  <a:pt x="23" y="115"/>
                  <a:pt x="21" y="114"/>
                  <a:pt x="21" y="111"/>
                </a:cubicBezTo>
                <a:cubicBezTo>
                  <a:pt x="21" y="109"/>
                  <a:pt x="22" y="107"/>
                  <a:pt x="22" y="105"/>
                </a:cubicBezTo>
                <a:cubicBezTo>
                  <a:pt x="23" y="98"/>
                  <a:pt x="24" y="91"/>
                  <a:pt x="25" y="83"/>
                </a:cubicBezTo>
                <a:cubicBezTo>
                  <a:pt x="26" y="80"/>
                  <a:pt x="25" y="77"/>
                  <a:pt x="24" y="74"/>
                </a:cubicBezTo>
                <a:cubicBezTo>
                  <a:pt x="23" y="71"/>
                  <a:pt x="21" y="68"/>
                  <a:pt x="19" y="65"/>
                </a:cubicBezTo>
                <a:cubicBezTo>
                  <a:pt x="14" y="60"/>
                  <a:pt x="9" y="55"/>
                  <a:pt x="4" y="50"/>
                </a:cubicBezTo>
                <a:cubicBezTo>
                  <a:pt x="3" y="49"/>
                  <a:pt x="2" y="48"/>
                  <a:pt x="1" y="47"/>
                </a:cubicBezTo>
                <a:cubicBezTo>
                  <a:pt x="0" y="45"/>
                  <a:pt x="1" y="43"/>
                  <a:pt x="3" y="42"/>
                </a:cubicBezTo>
                <a:cubicBezTo>
                  <a:pt x="5" y="41"/>
                  <a:pt x="6" y="41"/>
                  <a:pt x="8" y="40"/>
                </a:cubicBezTo>
                <a:cubicBezTo>
                  <a:pt x="15" y="39"/>
                  <a:pt x="22" y="38"/>
                  <a:pt x="29" y="37"/>
                </a:cubicBezTo>
                <a:cubicBezTo>
                  <a:pt x="33" y="36"/>
                  <a:pt x="37" y="34"/>
                  <a:pt x="39" y="32"/>
                </a:cubicBezTo>
                <a:cubicBezTo>
                  <a:pt x="41" y="30"/>
                  <a:pt x="43" y="28"/>
                  <a:pt x="44" y="25"/>
                </a:cubicBezTo>
                <a:cubicBezTo>
                  <a:pt x="47" y="18"/>
                  <a:pt x="50" y="11"/>
                  <a:pt x="54" y="5"/>
                </a:cubicBezTo>
                <a:cubicBezTo>
                  <a:pt x="54" y="4"/>
                  <a:pt x="55" y="3"/>
                  <a:pt x="55" y="2"/>
                </a:cubicBezTo>
                <a:cubicBezTo>
                  <a:pt x="57" y="0"/>
                  <a:pt x="59" y="0"/>
                  <a:pt x="61" y="2"/>
                </a:cubicBezTo>
                <a:cubicBezTo>
                  <a:pt x="62" y="3"/>
                  <a:pt x="62" y="4"/>
                  <a:pt x="63" y="5"/>
                </a:cubicBezTo>
                <a:cubicBezTo>
                  <a:pt x="66" y="12"/>
                  <a:pt x="69" y="19"/>
                  <a:pt x="73" y="26"/>
                </a:cubicBezTo>
                <a:cubicBezTo>
                  <a:pt x="76" y="32"/>
                  <a:pt x="81" y="36"/>
                  <a:pt x="89" y="37"/>
                </a:cubicBezTo>
                <a:cubicBezTo>
                  <a:pt x="96" y="39"/>
                  <a:pt x="104" y="40"/>
                  <a:pt x="111" y="41"/>
                </a:cubicBezTo>
                <a:cubicBezTo>
                  <a:pt x="112" y="41"/>
                  <a:pt x="113" y="41"/>
                  <a:pt x="113" y="42"/>
                </a:cubicBezTo>
                <a:cubicBezTo>
                  <a:pt x="115" y="43"/>
                  <a:pt x="116" y="45"/>
                  <a:pt x="115" y="47"/>
                </a:cubicBezTo>
                <a:cubicBezTo>
                  <a:pt x="114" y="48"/>
                  <a:pt x="114" y="49"/>
                  <a:pt x="113" y="50"/>
                </a:cubicBezTo>
                <a:cubicBezTo>
                  <a:pt x="108" y="55"/>
                  <a:pt x="102" y="61"/>
                  <a:pt x="97" y="66"/>
                </a:cubicBezTo>
                <a:cubicBezTo>
                  <a:pt x="92" y="71"/>
                  <a:pt x="90" y="78"/>
                  <a:pt x="91" y="85"/>
                </a:cubicBezTo>
                <a:cubicBezTo>
                  <a:pt x="92" y="93"/>
                  <a:pt x="94" y="101"/>
                  <a:pt x="95" y="109"/>
                </a:cubicBezTo>
                <a:cubicBezTo>
                  <a:pt x="95" y="109"/>
                  <a:pt x="95" y="110"/>
                  <a:pt x="95" y="111"/>
                </a:cubicBezTo>
                <a:cubicBezTo>
                  <a:pt x="95" y="114"/>
                  <a:pt x="93" y="115"/>
                  <a:pt x="90" y="115"/>
                </a:cubicBezTo>
                <a:cubicBezTo>
                  <a:pt x="89" y="114"/>
                  <a:pt x="88" y="114"/>
                  <a:pt x="87" y="113"/>
                </a:cubicBezTo>
                <a:cubicBezTo>
                  <a:pt x="81" y="110"/>
                  <a:pt x="75" y="107"/>
                  <a:pt x="68" y="103"/>
                </a:cubicBezTo>
                <a:cubicBezTo>
                  <a:pt x="65" y="101"/>
                  <a:pt x="62" y="101"/>
                  <a:pt x="58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solidFill>
                <a:srgbClr val="30303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9" name="PA-koppt-图标"/>
          <p:cNvSpPr>
            <a:spLocks noChangeAspect="1" noEditPoints="1"/>
          </p:cNvSpPr>
          <p:nvPr>
            <p:custDataLst>
              <p:tags r:id="rId4"/>
            </p:custDataLst>
          </p:nvPr>
        </p:nvSpPr>
        <p:spPr bwMode="auto">
          <a:xfrm>
            <a:off x="513715" y="5132070"/>
            <a:ext cx="556260" cy="509905"/>
          </a:xfrm>
          <a:custGeom>
            <a:avLst/>
            <a:gdLst>
              <a:gd name="T0" fmla="*/ 222 w 332"/>
              <a:gd name="T1" fmla="*/ 312 h 312"/>
              <a:gd name="T2" fmla="*/ 205 w 332"/>
              <a:gd name="T3" fmla="*/ 304 h 312"/>
              <a:gd name="T4" fmla="*/ 158 w 332"/>
              <a:gd name="T5" fmla="*/ 287 h 312"/>
              <a:gd name="T6" fmla="*/ 126 w 332"/>
              <a:gd name="T7" fmla="*/ 304 h 312"/>
              <a:gd name="T8" fmla="*/ 106 w 332"/>
              <a:gd name="T9" fmla="*/ 311 h 312"/>
              <a:gd name="T10" fmla="*/ 99 w 332"/>
              <a:gd name="T11" fmla="*/ 309 h 312"/>
              <a:gd name="T12" fmla="*/ 66 w 332"/>
              <a:gd name="T13" fmla="*/ 289 h 312"/>
              <a:gd name="T14" fmla="*/ 57 w 332"/>
              <a:gd name="T15" fmla="*/ 265 h 312"/>
              <a:gd name="T16" fmla="*/ 60 w 332"/>
              <a:gd name="T17" fmla="*/ 247 h 312"/>
              <a:gd name="T18" fmla="*/ 49 w 332"/>
              <a:gd name="T19" fmla="*/ 216 h 312"/>
              <a:gd name="T20" fmla="*/ 23 w 332"/>
              <a:gd name="T21" fmla="*/ 197 h 312"/>
              <a:gd name="T22" fmla="*/ 18 w 332"/>
              <a:gd name="T23" fmla="*/ 196 h 312"/>
              <a:gd name="T24" fmla="*/ 1 w 332"/>
              <a:gd name="T25" fmla="*/ 176 h 312"/>
              <a:gd name="T26" fmla="*/ 1 w 332"/>
              <a:gd name="T27" fmla="*/ 137 h 312"/>
              <a:gd name="T28" fmla="*/ 18 w 332"/>
              <a:gd name="T29" fmla="*/ 117 h 312"/>
              <a:gd name="T30" fmla="*/ 60 w 332"/>
              <a:gd name="T31" fmla="*/ 73 h 312"/>
              <a:gd name="T32" fmla="*/ 58 w 332"/>
              <a:gd name="T33" fmla="*/ 49 h 312"/>
              <a:gd name="T34" fmla="*/ 61 w 332"/>
              <a:gd name="T35" fmla="*/ 28 h 312"/>
              <a:gd name="T36" fmla="*/ 67 w 332"/>
              <a:gd name="T37" fmla="*/ 23 h 312"/>
              <a:gd name="T38" fmla="*/ 101 w 332"/>
              <a:gd name="T39" fmla="*/ 3 h 312"/>
              <a:gd name="T40" fmla="*/ 126 w 332"/>
              <a:gd name="T41" fmla="*/ 8 h 312"/>
              <a:gd name="T42" fmla="*/ 144 w 332"/>
              <a:gd name="T43" fmla="*/ 22 h 312"/>
              <a:gd name="T44" fmla="*/ 174 w 332"/>
              <a:gd name="T45" fmla="*/ 26 h 312"/>
              <a:gd name="T46" fmla="*/ 202 w 332"/>
              <a:gd name="T47" fmla="*/ 12 h 312"/>
              <a:gd name="T48" fmla="*/ 207 w 332"/>
              <a:gd name="T49" fmla="*/ 7 h 312"/>
              <a:gd name="T50" fmla="*/ 230 w 332"/>
              <a:gd name="T51" fmla="*/ 3 h 312"/>
              <a:gd name="T52" fmla="*/ 266 w 332"/>
              <a:gd name="T53" fmla="*/ 24 h 312"/>
              <a:gd name="T54" fmla="*/ 274 w 332"/>
              <a:gd name="T55" fmla="*/ 47 h 312"/>
              <a:gd name="T56" fmla="*/ 274 w 332"/>
              <a:gd name="T57" fmla="*/ 81 h 312"/>
              <a:gd name="T58" fmla="*/ 297 w 332"/>
              <a:gd name="T59" fmla="*/ 110 h 312"/>
              <a:gd name="T60" fmla="*/ 314 w 332"/>
              <a:gd name="T61" fmla="*/ 117 h 312"/>
              <a:gd name="T62" fmla="*/ 331 w 332"/>
              <a:gd name="T63" fmla="*/ 136 h 312"/>
              <a:gd name="T64" fmla="*/ 331 w 332"/>
              <a:gd name="T65" fmla="*/ 178 h 312"/>
              <a:gd name="T66" fmla="*/ 322 w 332"/>
              <a:gd name="T67" fmla="*/ 192 h 312"/>
              <a:gd name="T68" fmla="*/ 312 w 332"/>
              <a:gd name="T69" fmla="*/ 196 h 312"/>
              <a:gd name="T70" fmla="*/ 278 w 332"/>
              <a:gd name="T71" fmla="*/ 223 h 312"/>
              <a:gd name="T72" fmla="*/ 274 w 332"/>
              <a:gd name="T73" fmla="*/ 265 h 312"/>
              <a:gd name="T74" fmla="*/ 266 w 332"/>
              <a:gd name="T75" fmla="*/ 290 h 312"/>
              <a:gd name="T76" fmla="*/ 229 w 332"/>
              <a:gd name="T77" fmla="*/ 310 h 312"/>
              <a:gd name="T78" fmla="*/ 222 w 332"/>
              <a:gd name="T79" fmla="*/ 312 h 312"/>
              <a:gd name="T80" fmla="*/ 166 w 332"/>
              <a:gd name="T81" fmla="*/ 223 h 312"/>
              <a:gd name="T82" fmla="*/ 232 w 332"/>
              <a:gd name="T83" fmla="*/ 157 h 312"/>
              <a:gd name="T84" fmla="*/ 166 w 332"/>
              <a:gd name="T85" fmla="*/ 90 h 312"/>
              <a:gd name="T86" fmla="*/ 100 w 332"/>
              <a:gd name="T87" fmla="*/ 156 h 312"/>
              <a:gd name="T88" fmla="*/ 166 w 332"/>
              <a:gd name="T89" fmla="*/ 223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2" h="312">
                <a:moveTo>
                  <a:pt x="222" y="312"/>
                </a:moveTo>
                <a:cubicBezTo>
                  <a:pt x="215" y="311"/>
                  <a:pt x="210" y="309"/>
                  <a:pt x="205" y="304"/>
                </a:cubicBezTo>
                <a:cubicBezTo>
                  <a:pt x="192" y="290"/>
                  <a:pt x="176" y="285"/>
                  <a:pt x="158" y="287"/>
                </a:cubicBezTo>
                <a:cubicBezTo>
                  <a:pt x="145" y="289"/>
                  <a:pt x="135" y="295"/>
                  <a:pt x="126" y="304"/>
                </a:cubicBezTo>
                <a:cubicBezTo>
                  <a:pt x="121" y="310"/>
                  <a:pt x="114" y="312"/>
                  <a:pt x="106" y="311"/>
                </a:cubicBezTo>
                <a:cubicBezTo>
                  <a:pt x="104" y="311"/>
                  <a:pt x="101" y="310"/>
                  <a:pt x="99" y="309"/>
                </a:cubicBezTo>
                <a:cubicBezTo>
                  <a:pt x="87" y="303"/>
                  <a:pt x="76" y="297"/>
                  <a:pt x="66" y="289"/>
                </a:cubicBezTo>
                <a:cubicBezTo>
                  <a:pt x="58" y="284"/>
                  <a:pt x="55" y="274"/>
                  <a:pt x="57" y="265"/>
                </a:cubicBezTo>
                <a:cubicBezTo>
                  <a:pt x="59" y="259"/>
                  <a:pt x="60" y="253"/>
                  <a:pt x="60" y="247"/>
                </a:cubicBezTo>
                <a:cubicBezTo>
                  <a:pt x="60" y="236"/>
                  <a:pt x="56" y="225"/>
                  <a:pt x="49" y="216"/>
                </a:cubicBezTo>
                <a:cubicBezTo>
                  <a:pt x="43" y="207"/>
                  <a:pt x="34" y="201"/>
                  <a:pt x="23" y="197"/>
                </a:cubicBezTo>
                <a:cubicBezTo>
                  <a:pt x="21" y="197"/>
                  <a:pt x="19" y="196"/>
                  <a:pt x="18" y="196"/>
                </a:cubicBezTo>
                <a:cubicBezTo>
                  <a:pt x="8" y="194"/>
                  <a:pt x="1" y="186"/>
                  <a:pt x="1" y="176"/>
                </a:cubicBezTo>
                <a:cubicBezTo>
                  <a:pt x="0" y="163"/>
                  <a:pt x="0" y="150"/>
                  <a:pt x="1" y="137"/>
                </a:cubicBezTo>
                <a:cubicBezTo>
                  <a:pt x="1" y="127"/>
                  <a:pt x="8" y="119"/>
                  <a:pt x="18" y="117"/>
                </a:cubicBezTo>
                <a:cubicBezTo>
                  <a:pt x="40" y="112"/>
                  <a:pt x="56" y="95"/>
                  <a:pt x="60" y="73"/>
                </a:cubicBezTo>
                <a:cubicBezTo>
                  <a:pt x="61" y="65"/>
                  <a:pt x="61" y="57"/>
                  <a:pt x="58" y="49"/>
                </a:cubicBezTo>
                <a:cubicBezTo>
                  <a:pt x="55" y="42"/>
                  <a:pt x="56" y="35"/>
                  <a:pt x="61" y="28"/>
                </a:cubicBezTo>
                <a:cubicBezTo>
                  <a:pt x="63" y="26"/>
                  <a:pt x="65" y="24"/>
                  <a:pt x="67" y="23"/>
                </a:cubicBezTo>
                <a:cubicBezTo>
                  <a:pt x="78" y="15"/>
                  <a:pt x="89" y="9"/>
                  <a:pt x="101" y="3"/>
                </a:cubicBezTo>
                <a:cubicBezTo>
                  <a:pt x="109" y="0"/>
                  <a:pt x="120" y="2"/>
                  <a:pt x="126" y="8"/>
                </a:cubicBezTo>
                <a:cubicBezTo>
                  <a:pt x="131" y="14"/>
                  <a:pt x="137" y="19"/>
                  <a:pt x="144" y="22"/>
                </a:cubicBezTo>
                <a:cubicBezTo>
                  <a:pt x="153" y="26"/>
                  <a:pt x="163" y="27"/>
                  <a:pt x="174" y="26"/>
                </a:cubicBezTo>
                <a:cubicBezTo>
                  <a:pt x="184" y="24"/>
                  <a:pt x="194" y="20"/>
                  <a:pt x="202" y="12"/>
                </a:cubicBezTo>
                <a:cubicBezTo>
                  <a:pt x="204" y="11"/>
                  <a:pt x="205" y="9"/>
                  <a:pt x="207" y="7"/>
                </a:cubicBezTo>
                <a:cubicBezTo>
                  <a:pt x="214" y="1"/>
                  <a:pt x="222" y="0"/>
                  <a:pt x="230" y="3"/>
                </a:cubicBezTo>
                <a:cubicBezTo>
                  <a:pt x="243" y="9"/>
                  <a:pt x="255" y="16"/>
                  <a:pt x="266" y="24"/>
                </a:cubicBezTo>
                <a:cubicBezTo>
                  <a:pt x="274" y="29"/>
                  <a:pt x="277" y="39"/>
                  <a:pt x="274" y="47"/>
                </a:cubicBezTo>
                <a:cubicBezTo>
                  <a:pt x="270" y="59"/>
                  <a:pt x="270" y="70"/>
                  <a:pt x="274" y="81"/>
                </a:cubicBezTo>
                <a:cubicBezTo>
                  <a:pt x="278" y="93"/>
                  <a:pt x="286" y="103"/>
                  <a:pt x="297" y="110"/>
                </a:cubicBezTo>
                <a:cubicBezTo>
                  <a:pt x="302" y="114"/>
                  <a:pt x="308" y="116"/>
                  <a:pt x="314" y="117"/>
                </a:cubicBezTo>
                <a:cubicBezTo>
                  <a:pt x="323" y="119"/>
                  <a:pt x="330" y="127"/>
                  <a:pt x="331" y="136"/>
                </a:cubicBezTo>
                <a:cubicBezTo>
                  <a:pt x="332" y="150"/>
                  <a:pt x="332" y="164"/>
                  <a:pt x="331" y="178"/>
                </a:cubicBezTo>
                <a:cubicBezTo>
                  <a:pt x="330" y="184"/>
                  <a:pt x="327" y="189"/>
                  <a:pt x="322" y="192"/>
                </a:cubicBezTo>
                <a:cubicBezTo>
                  <a:pt x="319" y="195"/>
                  <a:pt x="316" y="196"/>
                  <a:pt x="312" y="196"/>
                </a:cubicBezTo>
                <a:cubicBezTo>
                  <a:pt x="297" y="200"/>
                  <a:pt x="285" y="209"/>
                  <a:pt x="278" y="223"/>
                </a:cubicBezTo>
                <a:cubicBezTo>
                  <a:pt x="271" y="236"/>
                  <a:pt x="269" y="250"/>
                  <a:pt x="274" y="265"/>
                </a:cubicBezTo>
                <a:cubicBezTo>
                  <a:pt x="277" y="274"/>
                  <a:pt x="273" y="284"/>
                  <a:pt x="266" y="290"/>
                </a:cubicBezTo>
                <a:cubicBezTo>
                  <a:pt x="254" y="297"/>
                  <a:pt x="242" y="305"/>
                  <a:pt x="229" y="310"/>
                </a:cubicBezTo>
                <a:cubicBezTo>
                  <a:pt x="227" y="311"/>
                  <a:pt x="224" y="311"/>
                  <a:pt x="222" y="312"/>
                </a:cubicBezTo>
                <a:close/>
                <a:moveTo>
                  <a:pt x="166" y="223"/>
                </a:moveTo>
                <a:cubicBezTo>
                  <a:pt x="202" y="223"/>
                  <a:pt x="232" y="193"/>
                  <a:pt x="232" y="157"/>
                </a:cubicBezTo>
                <a:cubicBezTo>
                  <a:pt x="232" y="120"/>
                  <a:pt x="202" y="90"/>
                  <a:pt x="166" y="90"/>
                </a:cubicBezTo>
                <a:cubicBezTo>
                  <a:pt x="129" y="90"/>
                  <a:pt x="100" y="120"/>
                  <a:pt x="100" y="156"/>
                </a:cubicBezTo>
                <a:cubicBezTo>
                  <a:pt x="100" y="193"/>
                  <a:pt x="129" y="223"/>
                  <a:pt x="166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srgbClr val="30303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0" name="PA-文本框 9"/>
          <p:cNvSpPr txBox="1"/>
          <p:nvPr>
            <p:custDataLst>
              <p:tags r:id="rId5"/>
            </p:custDataLst>
          </p:nvPr>
        </p:nvSpPr>
        <p:spPr>
          <a:xfrm>
            <a:off x="3676650" y="737870"/>
            <a:ext cx="48387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sz="2800" b="1" dirty="0">
                <a:solidFill>
                  <a:srgbClr val="5B4790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  <a:sym typeface="微软雅黑 Light" panose="020B0502040204020203" pitchFamily="34" charset="-122"/>
              </a:rPr>
              <a:t>Vim </a:t>
            </a:r>
            <a:r>
              <a:rPr lang="zh-CN" altLang="en-US" sz="2800" b="1" dirty="0">
                <a:solidFill>
                  <a:srgbClr val="5B4790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  <a:sym typeface="微软雅黑 Light" panose="020B0502040204020203" pitchFamily="34" charset="-122"/>
              </a:rPr>
              <a:t>的三个基本模式</a:t>
            </a:r>
            <a:endParaRPr lang="zh-CN" altLang="en-US" sz="2800" b="1" dirty="0">
              <a:solidFill>
                <a:srgbClr val="5B4790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  <a:sym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" y="22225"/>
            <a:ext cx="734060" cy="734060"/>
          </a:xfrm>
          <a:prstGeom prst="rect">
            <a:avLst/>
          </a:prstGeom>
        </p:spPr>
      </p:pic>
      <p:sp>
        <p:nvSpPr>
          <p:cNvPr id="8" name="_3"/>
          <p:cNvSpPr/>
          <p:nvPr/>
        </p:nvSpPr>
        <p:spPr>
          <a:xfrm>
            <a:off x="675005" y="234315"/>
            <a:ext cx="2007870" cy="521970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sz="2800" b="1" dirty="0">
                <a:solidFill>
                  <a:srgbClr val="19803A"/>
                </a:solidFill>
                <a:effectLst/>
                <a:uFillTx/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SCAULUG</a:t>
            </a:r>
            <a:endParaRPr sz="2800" b="1" dirty="0">
              <a:solidFill>
                <a:srgbClr val="19803A"/>
              </a:solidFill>
              <a:effectLst/>
              <a:uFillTx/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24230" y="761365"/>
            <a:ext cx="17164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674" name="内容占位符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1725930" y="1795145"/>
            <a:ext cx="8968105" cy="57785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tx1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命令模式</a:t>
            </a:r>
            <a:r>
              <a:rPr lang="zh-CN" altLang="en-US" dirty="0">
                <a:solidFill>
                  <a:schemeClr val="tx1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（Command mode）：刚启动 Vim 时或在其他模式按下 Esc 进入的模式，敲击的键盘动作会识别为命令。</a:t>
            </a:r>
            <a:endParaRPr lang="zh-CN" altLang="en-US" dirty="0">
              <a:solidFill>
                <a:schemeClr val="tx1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endParaRPr lang="zh-CN" altLang="en-US" dirty="0">
              <a:solidFill>
                <a:schemeClr val="tx1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lang="zh-CN" altLang="en-US" b="1" dirty="0">
                <a:solidFill>
                  <a:schemeClr val="tx1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插入模式</a:t>
            </a:r>
            <a:r>
              <a:rPr lang="zh-CN" altLang="en-US" dirty="0">
                <a:solidFill>
                  <a:schemeClr val="tx1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（Insert mode）：命令模式下按 i 进入输入模式，向文本中输入字符的模式。</a:t>
            </a:r>
            <a:endParaRPr lang="zh-CN" altLang="en-US" dirty="0">
              <a:solidFill>
                <a:schemeClr val="tx1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endParaRPr lang="zh-CN" altLang="en-US" dirty="0">
              <a:solidFill>
                <a:schemeClr val="tx1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lang="zh-CN" altLang="en-US" b="1" dirty="0">
                <a:solidFill>
                  <a:schemeClr val="tx1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底线命令模式</a:t>
            </a:r>
            <a:r>
              <a:rPr lang="zh-CN" altLang="en-US" dirty="0">
                <a:solidFill>
                  <a:schemeClr val="tx1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（Last line mode）：命令模式下按 : 进入底线命令模式，可以输入单个或多个字符的命令。</a:t>
            </a:r>
            <a:endParaRPr lang="zh-CN" altLang="en-US" dirty="0">
              <a:solidFill>
                <a:schemeClr val="tx1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char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4">
                                            <p:txEl>
                                              <p:char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A-koppt-图标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513715" y="3973195"/>
            <a:ext cx="556260" cy="554990"/>
          </a:xfrm>
          <a:custGeom>
            <a:avLst/>
            <a:gdLst>
              <a:gd name="T0" fmla="*/ 1431 w 2022"/>
              <a:gd name="T1" fmla="*/ 1161 h 2023"/>
              <a:gd name="T2" fmla="*/ 1406 w 2022"/>
              <a:gd name="T3" fmla="*/ 1136 h 2023"/>
              <a:gd name="T4" fmla="*/ 1398 w 2022"/>
              <a:gd name="T5" fmla="*/ 1128 h 2023"/>
              <a:gd name="T6" fmla="*/ 1500 w 2022"/>
              <a:gd name="T7" fmla="*/ 750 h 2023"/>
              <a:gd name="T8" fmla="*/ 750 w 2022"/>
              <a:gd name="T9" fmla="*/ 0 h 2023"/>
              <a:gd name="T10" fmla="*/ 0 w 2022"/>
              <a:gd name="T11" fmla="*/ 750 h 2023"/>
              <a:gd name="T12" fmla="*/ 750 w 2022"/>
              <a:gd name="T13" fmla="*/ 1500 h 2023"/>
              <a:gd name="T14" fmla="*/ 1126 w 2022"/>
              <a:gd name="T15" fmla="*/ 1399 h 2023"/>
              <a:gd name="T16" fmla="*/ 1134 w 2022"/>
              <a:gd name="T17" fmla="*/ 1408 h 2023"/>
              <a:gd name="T18" fmla="*/ 1160 w 2022"/>
              <a:gd name="T19" fmla="*/ 1434 h 2023"/>
              <a:gd name="T20" fmla="*/ 1315 w 2022"/>
              <a:gd name="T21" fmla="*/ 1319 h 2023"/>
              <a:gd name="T22" fmla="*/ 1431 w 2022"/>
              <a:gd name="T23" fmla="*/ 1161 h 2023"/>
              <a:gd name="T24" fmla="*/ 749 w 2022"/>
              <a:gd name="T25" fmla="*/ 1274 h 2023"/>
              <a:gd name="T26" fmla="*/ 226 w 2022"/>
              <a:gd name="T27" fmla="*/ 750 h 2023"/>
              <a:gd name="T28" fmla="*/ 749 w 2022"/>
              <a:gd name="T29" fmla="*/ 226 h 2023"/>
              <a:gd name="T30" fmla="*/ 1273 w 2022"/>
              <a:gd name="T31" fmla="*/ 750 h 2023"/>
              <a:gd name="T32" fmla="*/ 749 w 2022"/>
              <a:gd name="T33" fmla="*/ 1274 h 2023"/>
              <a:gd name="T34" fmla="*/ 1940 w 2022"/>
              <a:gd name="T35" fmla="*/ 1670 h 2023"/>
              <a:gd name="T36" fmla="*/ 1482 w 2022"/>
              <a:gd name="T37" fmla="*/ 1212 h 2023"/>
              <a:gd name="T38" fmla="*/ 1362 w 2022"/>
              <a:gd name="T39" fmla="*/ 1368 h 2023"/>
              <a:gd name="T40" fmla="*/ 1211 w 2022"/>
              <a:gd name="T41" fmla="*/ 1486 h 2023"/>
              <a:gd name="T42" fmla="*/ 1667 w 2022"/>
              <a:gd name="T43" fmla="*/ 1941 h 2023"/>
              <a:gd name="T44" fmla="*/ 1802 w 2022"/>
              <a:gd name="T45" fmla="*/ 1801 h 2023"/>
              <a:gd name="T46" fmla="*/ 1940 w 2022"/>
              <a:gd name="T47" fmla="*/ 1670 h 2023"/>
              <a:gd name="T48" fmla="*/ 1989 w 2022"/>
              <a:gd name="T49" fmla="*/ 1736 h 2023"/>
              <a:gd name="T50" fmla="*/ 1869 w 2022"/>
              <a:gd name="T51" fmla="*/ 1876 h 2023"/>
              <a:gd name="T52" fmla="*/ 1736 w 2022"/>
              <a:gd name="T53" fmla="*/ 1992 h 2023"/>
              <a:gd name="T54" fmla="*/ 1950 w 2022"/>
              <a:gd name="T55" fmla="*/ 1952 h 2023"/>
              <a:gd name="T56" fmla="*/ 1989 w 2022"/>
              <a:gd name="T57" fmla="*/ 1736 h 2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022" h="2023">
                <a:moveTo>
                  <a:pt x="1431" y="1161"/>
                </a:moveTo>
                <a:lnTo>
                  <a:pt x="1406" y="1136"/>
                </a:lnTo>
                <a:cubicBezTo>
                  <a:pt x="1403" y="1133"/>
                  <a:pt x="1400" y="1131"/>
                  <a:pt x="1398" y="1128"/>
                </a:cubicBezTo>
                <a:cubicBezTo>
                  <a:pt x="1463" y="1017"/>
                  <a:pt x="1500" y="888"/>
                  <a:pt x="1500" y="750"/>
                </a:cubicBezTo>
                <a:cubicBezTo>
                  <a:pt x="1500" y="336"/>
                  <a:pt x="1164" y="0"/>
                  <a:pt x="750" y="0"/>
                </a:cubicBezTo>
                <a:cubicBezTo>
                  <a:pt x="336" y="0"/>
                  <a:pt x="0" y="336"/>
                  <a:pt x="0" y="750"/>
                </a:cubicBezTo>
                <a:cubicBezTo>
                  <a:pt x="0" y="1164"/>
                  <a:pt x="336" y="1500"/>
                  <a:pt x="750" y="1500"/>
                </a:cubicBezTo>
                <a:cubicBezTo>
                  <a:pt x="887" y="1500"/>
                  <a:pt x="1015" y="1463"/>
                  <a:pt x="1126" y="1399"/>
                </a:cubicBezTo>
                <a:cubicBezTo>
                  <a:pt x="1128" y="1402"/>
                  <a:pt x="1131" y="1405"/>
                  <a:pt x="1134" y="1408"/>
                </a:cubicBezTo>
                <a:lnTo>
                  <a:pt x="1160" y="1434"/>
                </a:lnTo>
                <a:cubicBezTo>
                  <a:pt x="1210" y="1404"/>
                  <a:pt x="1274" y="1360"/>
                  <a:pt x="1315" y="1319"/>
                </a:cubicBezTo>
                <a:cubicBezTo>
                  <a:pt x="1359" y="1276"/>
                  <a:pt x="1402" y="1209"/>
                  <a:pt x="1431" y="1161"/>
                </a:cubicBezTo>
                <a:close/>
                <a:moveTo>
                  <a:pt x="749" y="1274"/>
                </a:moveTo>
                <a:cubicBezTo>
                  <a:pt x="460" y="1274"/>
                  <a:pt x="226" y="1039"/>
                  <a:pt x="226" y="750"/>
                </a:cubicBezTo>
                <a:cubicBezTo>
                  <a:pt x="226" y="461"/>
                  <a:pt x="460" y="226"/>
                  <a:pt x="749" y="226"/>
                </a:cubicBezTo>
                <a:cubicBezTo>
                  <a:pt x="1039" y="226"/>
                  <a:pt x="1273" y="461"/>
                  <a:pt x="1273" y="750"/>
                </a:cubicBezTo>
                <a:cubicBezTo>
                  <a:pt x="1273" y="1039"/>
                  <a:pt x="1039" y="1274"/>
                  <a:pt x="749" y="1274"/>
                </a:cubicBezTo>
                <a:close/>
                <a:moveTo>
                  <a:pt x="1940" y="1670"/>
                </a:moveTo>
                <a:lnTo>
                  <a:pt x="1482" y="1212"/>
                </a:lnTo>
                <a:cubicBezTo>
                  <a:pt x="1463" y="1250"/>
                  <a:pt x="1428" y="1303"/>
                  <a:pt x="1362" y="1368"/>
                </a:cubicBezTo>
                <a:cubicBezTo>
                  <a:pt x="1300" y="1431"/>
                  <a:pt x="1249" y="1466"/>
                  <a:pt x="1211" y="1486"/>
                </a:cubicBezTo>
                <a:lnTo>
                  <a:pt x="1667" y="1941"/>
                </a:lnTo>
                <a:cubicBezTo>
                  <a:pt x="1707" y="1899"/>
                  <a:pt x="1760" y="1842"/>
                  <a:pt x="1802" y="1801"/>
                </a:cubicBezTo>
                <a:cubicBezTo>
                  <a:pt x="1845" y="1758"/>
                  <a:pt x="1901" y="1706"/>
                  <a:pt x="1940" y="1670"/>
                </a:cubicBezTo>
                <a:close/>
                <a:moveTo>
                  <a:pt x="1989" y="1736"/>
                </a:moveTo>
                <a:cubicBezTo>
                  <a:pt x="1966" y="1770"/>
                  <a:pt x="1929" y="1816"/>
                  <a:pt x="1869" y="1876"/>
                </a:cubicBezTo>
                <a:cubicBezTo>
                  <a:pt x="1813" y="1932"/>
                  <a:pt x="1769" y="1968"/>
                  <a:pt x="1736" y="1992"/>
                </a:cubicBezTo>
                <a:cubicBezTo>
                  <a:pt x="1807" y="2023"/>
                  <a:pt x="1892" y="2010"/>
                  <a:pt x="1950" y="1952"/>
                </a:cubicBezTo>
                <a:cubicBezTo>
                  <a:pt x="2009" y="1894"/>
                  <a:pt x="2022" y="1807"/>
                  <a:pt x="1989" y="1736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/>
          </a:p>
        </p:txBody>
      </p:sp>
      <p:sp>
        <p:nvSpPr>
          <p:cNvPr id="5" name="PA-koppt-图标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536575" y="2678430"/>
            <a:ext cx="509905" cy="509905"/>
          </a:xfrm>
          <a:custGeom>
            <a:avLst/>
            <a:gdLst>
              <a:gd name="T0" fmla="*/ 58 w 116"/>
              <a:gd name="T1" fmla="*/ 100 h 115"/>
              <a:gd name="T2" fmla="*/ 48 w 116"/>
              <a:gd name="T3" fmla="*/ 103 h 115"/>
              <a:gd name="T4" fmla="*/ 29 w 116"/>
              <a:gd name="T5" fmla="*/ 114 h 115"/>
              <a:gd name="T6" fmla="*/ 26 w 116"/>
              <a:gd name="T7" fmla="*/ 115 h 115"/>
              <a:gd name="T8" fmla="*/ 21 w 116"/>
              <a:gd name="T9" fmla="*/ 111 h 115"/>
              <a:gd name="T10" fmla="*/ 22 w 116"/>
              <a:gd name="T11" fmla="*/ 105 h 115"/>
              <a:gd name="T12" fmla="*/ 25 w 116"/>
              <a:gd name="T13" fmla="*/ 83 h 115"/>
              <a:gd name="T14" fmla="*/ 24 w 116"/>
              <a:gd name="T15" fmla="*/ 74 h 115"/>
              <a:gd name="T16" fmla="*/ 19 w 116"/>
              <a:gd name="T17" fmla="*/ 65 h 115"/>
              <a:gd name="T18" fmla="*/ 4 w 116"/>
              <a:gd name="T19" fmla="*/ 50 h 115"/>
              <a:gd name="T20" fmla="*/ 1 w 116"/>
              <a:gd name="T21" fmla="*/ 47 h 115"/>
              <a:gd name="T22" fmla="*/ 3 w 116"/>
              <a:gd name="T23" fmla="*/ 42 h 115"/>
              <a:gd name="T24" fmla="*/ 8 w 116"/>
              <a:gd name="T25" fmla="*/ 40 h 115"/>
              <a:gd name="T26" fmla="*/ 29 w 116"/>
              <a:gd name="T27" fmla="*/ 37 h 115"/>
              <a:gd name="T28" fmla="*/ 39 w 116"/>
              <a:gd name="T29" fmla="*/ 32 h 115"/>
              <a:gd name="T30" fmla="*/ 44 w 116"/>
              <a:gd name="T31" fmla="*/ 25 h 115"/>
              <a:gd name="T32" fmla="*/ 54 w 116"/>
              <a:gd name="T33" fmla="*/ 5 h 115"/>
              <a:gd name="T34" fmla="*/ 55 w 116"/>
              <a:gd name="T35" fmla="*/ 2 h 115"/>
              <a:gd name="T36" fmla="*/ 61 w 116"/>
              <a:gd name="T37" fmla="*/ 2 h 115"/>
              <a:gd name="T38" fmla="*/ 63 w 116"/>
              <a:gd name="T39" fmla="*/ 5 h 115"/>
              <a:gd name="T40" fmla="*/ 73 w 116"/>
              <a:gd name="T41" fmla="*/ 26 h 115"/>
              <a:gd name="T42" fmla="*/ 89 w 116"/>
              <a:gd name="T43" fmla="*/ 37 h 115"/>
              <a:gd name="T44" fmla="*/ 111 w 116"/>
              <a:gd name="T45" fmla="*/ 41 h 115"/>
              <a:gd name="T46" fmla="*/ 113 w 116"/>
              <a:gd name="T47" fmla="*/ 42 h 115"/>
              <a:gd name="T48" fmla="*/ 115 w 116"/>
              <a:gd name="T49" fmla="*/ 47 h 115"/>
              <a:gd name="T50" fmla="*/ 113 w 116"/>
              <a:gd name="T51" fmla="*/ 50 h 115"/>
              <a:gd name="T52" fmla="*/ 97 w 116"/>
              <a:gd name="T53" fmla="*/ 66 h 115"/>
              <a:gd name="T54" fmla="*/ 91 w 116"/>
              <a:gd name="T55" fmla="*/ 85 h 115"/>
              <a:gd name="T56" fmla="*/ 95 w 116"/>
              <a:gd name="T57" fmla="*/ 109 h 115"/>
              <a:gd name="T58" fmla="*/ 95 w 116"/>
              <a:gd name="T59" fmla="*/ 111 h 115"/>
              <a:gd name="T60" fmla="*/ 90 w 116"/>
              <a:gd name="T61" fmla="*/ 115 h 115"/>
              <a:gd name="T62" fmla="*/ 87 w 116"/>
              <a:gd name="T63" fmla="*/ 113 h 115"/>
              <a:gd name="T64" fmla="*/ 68 w 116"/>
              <a:gd name="T65" fmla="*/ 103 h 115"/>
              <a:gd name="T66" fmla="*/ 58 w 116"/>
              <a:gd name="T67" fmla="*/ 10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6" h="115">
                <a:moveTo>
                  <a:pt x="58" y="100"/>
                </a:moveTo>
                <a:cubicBezTo>
                  <a:pt x="55" y="101"/>
                  <a:pt x="51" y="101"/>
                  <a:pt x="48" y="103"/>
                </a:cubicBezTo>
                <a:cubicBezTo>
                  <a:pt x="42" y="107"/>
                  <a:pt x="35" y="110"/>
                  <a:pt x="29" y="114"/>
                </a:cubicBezTo>
                <a:cubicBezTo>
                  <a:pt x="28" y="114"/>
                  <a:pt x="27" y="115"/>
                  <a:pt x="26" y="115"/>
                </a:cubicBezTo>
                <a:cubicBezTo>
                  <a:pt x="23" y="115"/>
                  <a:pt x="21" y="114"/>
                  <a:pt x="21" y="111"/>
                </a:cubicBezTo>
                <a:cubicBezTo>
                  <a:pt x="21" y="109"/>
                  <a:pt x="22" y="107"/>
                  <a:pt x="22" y="105"/>
                </a:cubicBezTo>
                <a:cubicBezTo>
                  <a:pt x="23" y="98"/>
                  <a:pt x="24" y="91"/>
                  <a:pt x="25" y="83"/>
                </a:cubicBezTo>
                <a:cubicBezTo>
                  <a:pt x="26" y="80"/>
                  <a:pt x="25" y="77"/>
                  <a:pt x="24" y="74"/>
                </a:cubicBezTo>
                <a:cubicBezTo>
                  <a:pt x="23" y="71"/>
                  <a:pt x="21" y="68"/>
                  <a:pt x="19" y="65"/>
                </a:cubicBezTo>
                <a:cubicBezTo>
                  <a:pt x="14" y="60"/>
                  <a:pt x="9" y="55"/>
                  <a:pt x="4" y="50"/>
                </a:cubicBezTo>
                <a:cubicBezTo>
                  <a:pt x="3" y="49"/>
                  <a:pt x="2" y="48"/>
                  <a:pt x="1" y="47"/>
                </a:cubicBezTo>
                <a:cubicBezTo>
                  <a:pt x="0" y="45"/>
                  <a:pt x="1" y="43"/>
                  <a:pt x="3" y="42"/>
                </a:cubicBezTo>
                <a:cubicBezTo>
                  <a:pt x="5" y="41"/>
                  <a:pt x="6" y="41"/>
                  <a:pt x="8" y="40"/>
                </a:cubicBezTo>
                <a:cubicBezTo>
                  <a:pt x="15" y="39"/>
                  <a:pt x="22" y="38"/>
                  <a:pt x="29" y="37"/>
                </a:cubicBezTo>
                <a:cubicBezTo>
                  <a:pt x="33" y="36"/>
                  <a:pt x="37" y="34"/>
                  <a:pt x="39" y="32"/>
                </a:cubicBezTo>
                <a:cubicBezTo>
                  <a:pt x="41" y="30"/>
                  <a:pt x="43" y="28"/>
                  <a:pt x="44" y="25"/>
                </a:cubicBezTo>
                <a:cubicBezTo>
                  <a:pt x="47" y="18"/>
                  <a:pt x="50" y="11"/>
                  <a:pt x="54" y="5"/>
                </a:cubicBezTo>
                <a:cubicBezTo>
                  <a:pt x="54" y="4"/>
                  <a:pt x="55" y="3"/>
                  <a:pt x="55" y="2"/>
                </a:cubicBezTo>
                <a:cubicBezTo>
                  <a:pt x="57" y="0"/>
                  <a:pt x="59" y="0"/>
                  <a:pt x="61" y="2"/>
                </a:cubicBezTo>
                <a:cubicBezTo>
                  <a:pt x="62" y="3"/>
                  <a:pt x="62" y="4"/>
                  <a:pt x="63" y="5"/>
                </a:cubicBezTo>
                <a:cubicBezTo>
                  <a:pt x="66" y="12"/>
                  <a:pt x="69" y="19"/>
                  <a:pt x="73" y="26"/>
                </a:cubicBezTo>
                <a:cubicBezTo>
                  <a:pt x="76" y="32"/>
                  <a:pt x="81" y="36"/>
                  <a:pt x="89" y="37"/>
                </a:cubicBezTo>
                <a:cubicBezTo>
                  <a:pt x="96" y="39"/>
                  <a:pt x="104" y="40"/>
                  <a:pt x="111" y="41"/>
                </a:cubicBezTo>
                <a:cubicBezTo>
                  <a:pt x="112" y="41"/>
                  <a:pt x="113" y="41"/>
                  <a:pt x="113" y="42"/>
                </a:cubicBezTo>
                <a:cubicBezTo>
                  <a:pt x="115" y="43"/>
                  <a:pt x="116" y="45"/>
                  <a:pt x="115" y="47"/>
                </a:cubicBezTo>
                <a:cubicBezTo>
                  <a:pt x="114" y="48"/>
                  <a:pt x="114" y="49"/>
                  <a:pt x="113" y="50"/>
                </a:cubicBezTo>
                <a:cubicBezTo>
                  <a:pt x="108" y="55"/>
                  <a:pt x="102" y="61"/>
                  <a:pt x="97" y="66"/>
                </a:cubicBezTo>
                <a:cubicBezTo>
                  <a:pt x="92" y="71"/>
                  <a:pt x="90" y="78"/>
                  <a:pt x="91" y="85"/>
                </a:cubicBezTo>
                <a:cubicBezTo>
                  <a:pt x="92" y="93"/>
                  <a:pt x="94" y="101"/>
                  <a:pt x="95" y="109"/>
                </a:cubicBezTo>
                <a:cubicBezTo>
                  <a:pt x="95" y="109"/>
                  <a:pt x="95" y="110"/>
                  <a:pt x="95" y="111"/>
                </a:cubicBezTo>
                <a:cubicBezTo>
                  <a:pt x="95" y="114"/>
                  <a:pt x="93" y="115"/>
                  <a:pt x="90" y="115"/>
                </a:cubicBezTo>
                <a:cubicBezTo>
                  <a:pt x="89" y="114"/>
                  <a:pt x="88" y="114"/>
                  <a:pt x="87" y="113"/>
                </a:cubicBezTo>
                <a:cubicBezTo>
                  <a:pt x="81" y="110"/>
                  <a:pt x="75" y="107"/>
                  <a:pt x="68" y="103"/>
                </a:cubicBezTo>
                <a:cubicBezTo>
                  <a:pt x="65" y="101"/>
                  <a:pt x="62" y="101"/>
                  <a:pt x="58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solidFill>
                <a:srgbClr val="30303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9" name="PA-koppt-图标"/>
          <p:cNvSpPr>
            <a:spLocks noChangeAspect="1" noEditPoints="1"/>
          </p:cNvSpPr>
          <p:nvPr>
            <p:custDataLst>
              <p:tags r:id="rId4"/>
            </p:custDataLst>
          </p:nvPr>
        </p:nvSpPr>
        <p:spPr bwMode="auto">
          <a:xfrm>
            <a:off x="513715" y="5132070"/>
            <a:ext cx="556260" cy="509905"/>
          </a:xfrm>
          <a:custGeom>
            <a:avLst/>
            <a:gdLst>
              <a:gd name="T0" fmla="*/ 222 w 332"/>
              <a:gd name="T1" fmla="*/ 312 h 312"/>
              <a:gd name="T2" fmla="*/ 205 w 332"/>
              <a:gd name="T3" fmla="*/ 304 h 312"/>
              <a:gd name="T4" fmla="*/ 158 w 332"/>
              <a:gd name="T5" fmla="*/ 287 h 312"/>
              <a:gd name="T6" fmla="*/ 126 w 332"/>
              <a:gd name="T7" fmla="*/ 304 h 312"/>
              <a:gd name="T8" fmla="*/ 106 w 332"/>
              <a:gd name="T9" fmla="*/ 311 h 312"/>
              <a:gd name="T10" fmla="*/ 99 w 332"/>
              <a:gd name="T11" fmla="*/ 309 h 312"/>
              <a:gd name="T12" fmla="*/ 66 w 332"/>
              <a:gd name="T13" fmla="*/ 289 h 312"/>
              <a:gd name="T14" fmla="*/ 57 w 332"/>
              <a:gd name="T15" fmla="*/ 265 h 312"/>
              <a:gd name="T16" fmla="*/ 60 w 332"/>
              <a:gd name="T17" fmla="*/ 247 h 312"/>
              <a:gd name="T18" fmla="*/ 49 w 332"/>
              <a:gd name="T19" fmla="*/ 216 h 312"/>
              <a:gd name="T20" fmla="*/ 23 w 332"/>
              <a:gd name="T21" fmla="*/ 197 h 312"/>
              <a:gd name="T22" fmla="*/ 18 w 332"/>
              <a:gd name="T23" fmla="*/ 196 h 312"/>
              <a:gd name="T24" fmla="*/ 1 w 332"/>
              <a:gd name="T25" fmla="*/ 176 h 312"/>
              <a:gd name="T26" fmla="*/ 1 w 332"/>
              <a:gd name="T27" fmla="*/ 137 h 312"/>
              <a:gd name="T28" fmla="*/ 18 w 332"/>
              <a:gd name="T29" fmla="*/ 117 h 312"/>
              <a:gd name="T30" fmla="*/ 60 w 332"/>
              <a:gd name="T31" fmla="*/ 73 h 312"/>
              <a:gd name="T32" fmla="*/ 58 w 332"/>
              <a:gd name="T33" fmla="*/ 49 h 312"/>
              <a:gd name="T34" fmla="*/ 61 w 332"/>
              <a:gd name="T35" fmla="*/ 28 h 312"/>
              <a:gd name="T36" fmla="*/ 67 w 332"/>
              <a:gd name="T37" fmla="*/ 23 h 312"/>
              <a:gd name="T38" fmla="*/ 101 w 332"/>
              <a:gd name="T39" fmla="*/ 3 h 312"/>
              <a:gd name="T40" fmla="*/ 126 w 332"/>
              <a:gd name="T41" fmla="*/ 8 h 312"/>
              <a:gd name="T42" fmla="*/ 144 w 332"/>
              <a:gd name="T43" fmla="*/ 22 h 312"/>
              <a:gd name="T44" fmla="*/ 174 w 332"/>
              <a:gd name="T45" fmla="*/ 26 h 312"/>
              <a:gd name="T46" fmla="*/ 202 w 332"/>
              <a:gd name="T47" fmla="*/ 12 h 312"/>
              <a:gd name="T48" fmla="*/ 207 w 332"/>
              <a:gd name="T49" fmla="*/ 7 h 312"/>
              <a:gd name="T50" fmla="*/ 230 w 332"/>
              <a:gd name="T51" fmla="*/ 3 h 312"/>
              <a:gd name="T52" fmla="*/ 266 w 332"/>
              <a:gd name="T53" fmla="*/ 24 h 312"/>
              <a:gd name="T54" fmla="*/ 274 w 332"/>
              <a:gd name="T55" fmla="*/ 47 h 312"/>
              <a:gd name="T56" fmla="*/ 274 w 332"/>
              <a:gd name="T57" fmla="*/ 81 h 312"/>
              <a:gd name="T58" fmla="*/ 297 w 332"/>
              <a:gd name="T59" fmla="*/ 110 h 312"/>
              <a:gd name="T60" fmla="*/ 314 w 332"/>
              <a:gd name="T61" fmla="*/ 117 h 312"/>
              <a:gd name="T62" fmla="*/ 331 w 332"/>
              <a:gd name="T63" fmla="*/ 136 h 312"/>
              <a:gd name="T64" fmla="*/ 331 w 332"/>
              <a:gd name="T65" fmla="*/ 178 h 312"/>
              <a:gd name="T66" fmla="*/ 322 w 332"/>
              <a:gd name="T67" fmla="*/ 192 h 312"/>
              <a:gd name="T68" fmla="*/ 312 w 332"/>
              <a:gd name="T69" fmla="*/ 196 h 312"/>
              <a:gd name="T70" fmla="*/ 278 w 332"/>
              <a:gd name="T71" fmla="*/ 223 h 312"/>
              <a:gd name="T72" fmla="*/ 274 w 332"/>
              <a:gd name="T73" fmla="*/ 265 h 312"/>
              <a:gd name="T74" fmla="*/ 266 w 332"/>
              <a:gd name="T75" fmla="*/ 290 h 312"/>
              <a:gd name="T76" fmla="*/ 229 w 332"/>
              <a:gd name="T77" fmla="*/ 310 h 312"/>
              <a:gd name="T78" fmla="*/ 222 w 332"/>
              <a:gd name="T79" fmla="*/ 312 h 312"/>
              <a:gd name="T80" fmla="*/ 166 w 332"/>
              <a:gd name="T81" fmla="*/ 223 h 312"/>
              <a:gd name="T82" fmla="*/ 232 w 332"/>
              <a:gd name="T83" fmla="*/ 157 h 312"/>
              <a:gd name="T84" fmla="*/ 166 w 332"/>
              <a:gd name="T85" fmla="*/ 90 h 312"/>
              <a:gd name="T86" fmla="*/ 100 w 332"/>
              <a:gd name="T87" fmla="*/ 156 h 312"/>
              <a:gd name="T88" fmla="*/ 166 w 332"/>
              <a:gd name="T89" fmla="*/ 223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2" h="312">
                <a:moveTo>
                  <a:pt x="222" y="312"/>
                </a:moveTo>
                <a:cubicBezTo>
                  <a:pt x="215" y="311"/>
                  <a:pt x="210" y="309"/>
                  <a:pt x="205" y="304"/>
                </a:cubicBezTo>
                <a:cubicBezTo>
                  <a:pt x="192" y="290"/>
                  <a:pt x="176" y="285"/>
                  <a:pt x="158" y="287"/>
                </a:cubicBezTo>
                <a:cubicBezTo>
                  <a:pt x="145" y="289"/>
                  <a:pt x="135" y="295"/>
                  <a:pt x="126" y="304"/>
                </a:cubicBezTo>
                <a:cubicBezTo>
                  <a:pt x="121" y="310"/>
                  <a:pt x="114" y="312"/>
                  <a:pt x="106" y="311"/>
                </a:cubicBezTo>
                <a:cubicBezTo>
                  <a:pt x="104" y="311"/>
                  <a:pt x="101" y="310"/>
                  <a:pt x="99" y="309"/>
                </a:cubicBezTo>
                <a:cubicBezTo>
                  <a:pt x="87" y="303"/>
                  <a:pt x="76" y="297"/>
                  <a:pt x="66" y="289"/>
                </a:cubicBezTo>
                <a:cubicBezTo>
                  <a:pt x="58" y="284"/>
                  <a:pt x="55" y="274"/>
                  <a:pt x="57" y="265"/>
                </a:cubicBezTo>
                <a:cubicBezTo>
                  <a:pt x="59" y="259"/>
                  <a:pt x="60" y="253"/>
                  <a:pt x="60" y="247"/>
                </a:cubicBezTo>
                <a:cubicBezTo>
                  <a:pt x="60" y="236"/>
                  <a:pt x="56" y="225"/>
                  <a:pt x="49" y="216"/>
                </a:cubicBezTo>
                <a:cubicBezTo>
                  <a:pt x="43" y="207"/>
                  <a:pt x="34" y="201"/>
                  <a:pt x="23" y="197"/>
                </a:cubicBezTo>
                <a:cubicBezTo>
                  <a:pt x="21" y="197"/>
                  <a:pt x="19" y="196"/>
                  <a:pt x="18" y="196"/>
                </a:cubicBezTo>
                <a:cubicBezTo>
                  <a:pt x="8" y="194"/>
                  <a:pt x="1" y="186"/>
                  <a:pt x="1" y="176"/>
                </a:cubicBezTo>
                <a:cubicBezTo>
                  <a:pt x="0" y="163"/>
                  <a:pt x="0" y="150"/>
                  <a:pt x="1" y="137"/>
                </a:cubicBezTo>
                <a:cubicBezTo>
                  <a:pt x="1" y="127"/>
                  <a:pt x="8" y="119"/>
                  <a:pt x="18" y="117"/>
                </a:cubicBezTo>
                <a:cubicBezTo>
                  <a:pt x="40" y="112"/>
                  <a:pt x="56" y="95"/>
                  <a:pt x="60" y="73"/>
                </a:cubicBezTo>
                <a:cubicBezTo>
                  <a:pt x="61" y="65"/>
                  <a:pt x="61" y="57"/>
                  <a:pt x="58" y="49"/>
                </a:cubicBezTo>
                <a:cubicBezTo>
                  <a:pt x="55" y="42"/>
                  <a:pt x="56" y="35"/>
                  <a:pt x="61" y="28"/>
                </a:cubicBezTo>
                <a:cubicBezTo>
                  <a:pt x="63" y="26"/>
                  <a:pt x="65" y="24"/>
                  <a:pt x="67" y="23"/>
                </a:cubicBezTo>
                <a:cubicBezTo>
                  <a:pt x="78" y="15"/>
                  <a:pt x="89" y="9"/>
                  <a:pt x="101" y="3"/>
                </a:cubicBezTo>
                <a:cubicBezTo>
                  <a:pt x="109" y="0"/>
                  <a:pt x="120" y="2"/>
                  <a:pt x="126" y="8"/>
                </a:cubicBezTo>
                <a:cubicBezTo>
                  <a:pt x="131" y="14"/>
                  <a:pt x="137" y="19"/>
                  <a:pt x="144" y="22"/>
                </a:cubicBezTo>
                <a:cubicBezTo>
                  <a:pt x="153" y="26"/>
                  <a:pt x="163" y="27"/>
                  <a:pt x="174" y="26"/>
                </a:cubicBezTo>
                <a:cubicBezTo>
                  <a:pt x="184" y="24"/>
                  <a:pt x="194" y="20"/>
                  <a:pt x="202" y="12"/>
                </a:cubicBezTo>
                <a:cubicBezTo>
                  <a:pt x="204" y="11"/>
                  <a:pt x="205" y="9"/>
                  <a:pt x="207" y="7"/>
                </a:cubicBezTo>
                <a:cubicBezTo>
                  <a:pt x="214" y="1"/>
                  <a:pt x="222" y="0"/>
                  <a:pt x="230" y="3"/>
                </a:cubicBezTo>
                <a:cubicBezTo>
                  <a:pt x="243" y="9"/>
                  <a:pt x="255" y="16"/>
                  <a:pt x="266" y="24"/>
                </a:cubicBezTo>
                <a:cubicBezTo>
                  <a:pt x="274" y="29"/>
                  <a:pt x="277" y="39"/>
                  <a:pt x="274" y="47"/>
                </a:cubicBezTo>
                <a:cubicBezTo>
                  <a:pt x="270" y="59"/>
                  <a:pt x="270" y="70"/>
                  <a:pt x="274" y="81"/>
                </a:cubicBezTo>
                <a:cubicBezTo>
                  <a:pt x="278" y="93"/>
                  <a:pt x="286" y="103"/>
                  <a:pt x="297" y="110"/>
                </a:cubicBezTo>
                <a:cubicBezTo>
                  <a:pt x="302" y="114"/>
                  <a:pt x="308" y="116"/>
                  <a:pt x="314" y="117"/>
                </a:cubicBezTo>
                <a:cubicBezTo>
                  <a:pt x="323" y="119"/>
                  <a:pt x="330" y="127"/>
                  <a:pt x="331" y="136"/>
                </a:cubicBezTo>
                <a:cubicBezTo>
                  <a:pt x="332" y="150"/>
                  <a:pt x="332" y="164"/>
                  <a:pt x="331" y="178"/>
                </a:cubicBezTo>
                <a:cubicBezTo>
                  <a:pt x="330" y="184"/>
                  <a:pt x="327" y="189"/>
                  <a:pt x="322" y="192"/>
                </a:cubicBezTo>
                <a:cubicBezTo>
                  <a:pt x="319" y="195"/>
                  <a:pt x="316" y="196"/>
                  <a:pt x="312" y="196"/>
                </a:cubicBezTo>
                <a:cubicBezTo>
                  <a:pt x="297" y="200"/>
                  <a:pt x="285" y="209"/>
                  <a:pt x="278" y="223"/>
                </a:cubicBezTo>
                <a:cubicBezTo>
                  <a:pt x="271" y="236"/>
                  <a:pt x="269" y="250"/>
                  <a:pt x="274" y="265"/>
                </a:cubicBezTo>
                <a:cubicBezTo>
                  <a:pt x="277" y="274"/>
                  <a:pt x="273" y="284"/>
                  <a:pt x="266" y="290"/>
                </a:cubicBezTo>
                <a:cubicBezTo>
                  <a:pt x="254" y="297"/>
                  <a:pt x="242" y="305"/>
                  <a:pt x="229" y="310"/>
                </a:cubicBezTo>
                <a:cubicBezTo>
                  <a:pt x="227" y="311"/>
                  <a:pt x="224" y="311"/>
                  <a:pt x="222" y="312"/>
                </a:cubicBezTo>
                <a:close/>
                <a:moveTo>
                  <a:pt x="166" y="223"/>
                </a:moveTo>
                <a:cubicBezTo>
                  <a:pt x="202" y="223"/>
                  <a:pt x="232" y="193"/>
                  <a:pt x="232" y="157"/>
                </a:cubicBezTo>
                <a:cubicBezTo>
                  <a:pt x="232" y="120"/>
                  <a:pt x="202" y="90"/>
                  <a:pt x="166" y="90"/>
                </a:cubicBezTo>
                <a:cubicBezTo>
                  <a:pt x="129" y="90"/>
                  <a:pt x="100" y="120"/>
                  <a:pt x="100" y="156"/>
                </a:cubicBezTo>
                <a:cubicBezTo>
                  <a:pt x="100" y="193"/>
                  <a:pt x="129" y="223"/>
                  <a:pt x="166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srgbClr val="30303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0" name="PA-文本框 9"/>
          <p:cNvSpPr txBox="1"/>
          <p:nvPr>
            <p:custDataLst>
              <p:tags r:id="rId5"/>
            </p:custDataLst>
          </p:nvPr>
        </p:nvSpPr>
        <p:spPr>
          <a:xfrm>
            <a:off x="3676650" y="737870"/>
            <a:ext cx="48387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sz="2800" b="1" dirty="0">
                <a:solidFill>
                  <a:srgbClr val="5B4790"/>
                </a:solidFill>
                <a:latin typeface="文泉驛微米黑" panose="020B0606030804020204" charset="-122"/>
                <a:ea typeface="文泉驛微米黑" panose="020B0606030804020204" charset="-122"/>
                <a:sym typeface="微软雅黑 Light" panose="020B0502040204020203" pitchFamily="34" charset="-122"/>
              </a:rPr>
              <a:t>如何存活下来</a:t>
            </a:r>
            <a:endParaRPr lang="zh-CN" sz="2800" b="1" dirty="0">
              <a:solidFill>
                <a:srgbClr val="5B4790"/>
              </a:solidFill>
              <a:latin typeface="文泉驛微米黑" panose="020B0606030804020204" charset="-122"/>
              <a:ea typeface="文泉驛微米黑" panose="020B0606030804020204" charset="-122"/>
              <a:sym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" y="22225"/>
            <a:ext cx="734060" cy="734060"/>
          </a:xfrm>
          <a:prstGeom prst="rect">
            <a:avLst/>
          </a:prstGeom>
        </p:spPr>
      </p:pic>
      <p:sp>
        <p:nvSpPr>
          <p:cNvPr id="8" name="_3"/>
          <p:cNvSpPr/>
          <p:nvPr/>
        </p:nvSpPr>
        <p:spPr>
          <a:xfrm>
            <a:off x="675005" y="234315"/>
            <a:ext cx="2007870" cy="521970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sz="2800" b="1" dirty="0">
                <a:solidFill>
                  <a:srgbClr val="19803A"/>
                </a:solidFill>
                <a:effectLst/>
                <a:uFillTx/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SCAULUG</a:t>
            </a:r>
            <a:endParaRPr sz="2800" b="1" dirty="0">
              <a:solidFill>
                <a:srgbClr val="19803A"/>
              </a:solidFill>
              <a:effectLst/>
              <a:uFillTx/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24230" y="761365"/>
            <a:ext cx="17164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图片 1" descr="liv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170" y="1174115"/>
            <a:ext cx="6457315" cy="5380990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7449820" y="1689100"/>
            <a:ext cx="8968105" cy="57785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i</a:t>
            </a:r>
            <a:r>
              <a:rPr lang="zh-CN" altLang="en-US" dirty="0">
                <a:solidFill>
                  <a:schemeClr val="tx1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：进入插入模式</a:t>
            </a:r>
            <a:endParaRPr lang="zh-CN" altLang="en-US" dirty="0">
              <a:solidFill>
                <a:schemeClr val="tx1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Esc</a:t>
            </a:r>
            <a:r>
              <a:rPr lang="zh-CN" altLang="en-US" dirty="0">
                <a:solidFill>
                  <a:schemeClr val="tx1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：其他模式进入命令模式</a:t>
            </a:r>
            <a:endParaRPr lang="zh-CN" altLang="en-US" dirty="0">
              <a:solidFill>
                <a:schemeClr val="tx1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x</a:t>
            </a:r>
            <a:r>
              <a:rPr lang="zh-CN" altLang="en-US" dirty="0">
                <a:solidFill>
                  <a:schemeClr val="tx1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：删除光标所在字符</a:t>
            </a:r>
            <a:endParaRPr lang="zh-CN" altLang="en-US" dirty="0">
              <a:solidFill>
                <a:schemeClr val="tx1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dd</a:t>
            </a:r>
            <a:r>
              <a:rPr lang="zh-CN" altLang="en-US" dirty="0">
                <a:solidFill>
                  <a:schemeClr val="tx1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：删除当前行</a:t>
            </a:r>
            <a:endParaRPr lang="zh-CN" altLang="en-US" dirty="0">
              <a:solidFill>
                <a:schemeClr val="tx1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p</a:t>
            </a:r>
            <a:r>
              <a:rPr lang="zh-CN" altLang="en-US" dirty="0">
                <a:solidFill>
                  <a:schemeClr val="tx1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：粘贴剪切板</a:t>
            </a:r>
            <a:endParaRPr lang="zh-CN" altLang="en-US" dirty="0">
              <a:solidFill>
                <a:schemeClr val="tx1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hjkl</a:t>
            </a:r>
            <a:r>
              <a:rPr lang="zh-CN" altLang="en-US" dirty="0">
                <a:solidFill>
                  <a:schemeClr val="tx1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：移动光标</a:t>
            </a:r>
            <a:endParaRPr lang="zh-CN" altLang="en-US" dirty="0">
              <a:solidFill>
                <a:schemeClr val="tx1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w</a:t>
            </a:r>
            <a:r>
              <a:rPr lang="en-US" altLang="zh-CN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q</a:t>
            </a:r>
            <a:r>
              <a:rPr lang="zh-CN" altLang="en-US" dirty="0">
                <a:solidFill>
                  <a:schemeClr val="tx1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：存盘退出</a:t>
            </a:r>
            <a:endParaRPr lang="zh-CN" altLang="en-US" dirty="0">
              <a:solidFill>
                <a:schemeClr val="tx1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q!</a:t>
            </a:r>
            <a:r>
              <a:rPr lang="zh-CN" altLang="en-US" dirty="0">
                <a:solidFill>
                  <a:schemeClr val="tx1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：退出，并且不存盘</a:t>
            </a:r>
            <a:endParaRPr lang="zh-CN" altLang="en-US" dirty="0">
              <a:solidFill>
                <a:schemeClr val="tx1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A-组合 16"/>
          <p:cNvGrpSpPr/>
          <p:nvPr>
            <p:custDataLst>
              <p:tags r:id="rId2"/>
            </p:custDataLst>
          </p:nvPr>
        </p:nvGrpSpPr>
        <p:grpSpPr>
          <a:xfrm>
            <a:off x="2681288" y="1787525"/>
            <a:ext cx="6817360" cy="3119120"/>
            <a:chOff x="3903" y="2780"/>
            <a:chExt cx="10736" cy="4912"/>
          </a:xfrm>
        </p:grpSpPr>
        <p:sp>
          <p:nvSpPr>
            <p:cNvPr id="30" name="PA-文本框 15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814" y="5106"/>
              <a:ext cx="6490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5B4790"/>
                  </a:solidFill>
                  <a:latin typeface="微软雅黑" panose="020B0503020204020204" charset="-122"/>
                  <a:ea typeface="微软雅黑" panose="020B0503020204020204" charset="-122"/>
                </a:rPr>
                <a:t>进阶</a:t>
              </a:r>
              <a:endParaRPr lang="zh-CN" altLang="en-US" sz="2400" dirty="0">
                <a:solidFill>
                  <a:srgbClr val="5B479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PA-矩形 2"/>
            <p:cNvSpPr/>
            <p:nvPr>
              <p:custDataLst>
                <p:tags r:id="rId4"/>
              </p:custDataLst>
            </p:nvPr>
          </p:nvSpPr>
          <p:spPr>
            <a:xfrm>
              <a:off x="3903" y="5136"/>
              <a:ext cx="456" cy="119"/>
            </a:xfrm>
            <a:prstGeom prst="rect">
              <a:avLst/>
            </a:prstGeom>
            <a:solidFill>
              <a:srgbClr val="7C8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4D5275"/>
                </a:solidFill>
              </a:endParaRPr>
            </a:p>
          </p:txBody>
        </p:sp>
        <p:sp>
          <p:nvSpPr>
            <p:cNvPr id="6" name="PA-矩形 5"/>
            <p:cNvSpPr/>
            <p:nvPr>
              <p:custDataLst>
                <p:tags r:id="rId5"/>
              </p:custDataLst>
            </p:nvPr>
          </p:nvSpPr>
          <p:spPr>
            <a:xfrm>
              <a:off x="14183" y="5136"/>
              <a:ext cx="456" cy="119"/>
            </a:xfrm>
            <a:prstGeom prst="rect">
              <a:avLst/>
            </a:prstGeom>
            <a:solidFill>
              <a:srgbClr val="7C8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4D5275"/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5820" y="2780"/>
              <a:ext cx="6478" cy="4912"/>
              <a:chOff x="5820" y="2780"/>
              <a:chExt cx="6478" cy="4912"/>
            </a:xfrm>
          </p:grpSpPr>
          <p:sp>
            <p:nvSpPr>
              <p:cNvPr id="31" name="PA-文本框 14"/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5820" y="3993"/>
                <a:ext cx="6478" cy="1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4000" dirty="0">
                    <a:solidFill>
                      <a:srgbClr val="5B4790"/>
                    </a:solidFill>
                    <a:latin typeface="方正兰亭超细黑简体" panose="02000000000000000000" charset="-122"/>
                    <a:ea typeface="张海山锐谐体" panose="02000000000000000000" pitchFamily="2" charset="-122"/>
                  </a:rPr>
                  <a:t>THIRD 03</a:t>
                </a:r>
                <a:endParaRPr lang="en-US" altLang="zh-CN" sz="4000" dirty="0">
                  <a:solidFill>
                    <a:srgbClr val="5B4790"/>
                  </a:solidFill>
                  <a:latin typeface="方正兰亭超细黑简体" panose="02000000000000000000" charset="-122"/>
                  <a:ea typeface="张海山锐谐体" panose="02000000000000000000" pitchFamily="2" charset="-122"/>
                </a:endParaRP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8566" y="2780"/>
                <a:ext cx="1049" cy="1049"/>
                <a:chOff x="8566" y="2476"/>
                <a:chExt cx="1049" cy="1049"/>
              </a:xfrm>
            </p:grpSpPr>
            <p:cxnSp>
              <p:nvCxnSpPr>
                <p:cNvPr id="5" name="PA-直接连接符 3"/>
                <p:cNvCxnSpPr/>
                <p:nvPr>
                  <p:custDataLst>
                    <p:tags r:id="rId7"/>
                  </p:custDataLst>
                </p:nvPr>
              </p:nvCxnSpPr>
              <p:spPr>
                <a:xfrm flipV="1">
                  <a:off x="8581" y="2476"/>
                  <a:ext cx="0" cy="1049"/>
                </a:xfrm>
                <a:prstGeom prst="line">
                  <a:avLst/>
                </a:prstGeom>
                <a:ln w="25400">
                  <a:solidFill>
                    <a:srgbClr val="7C8E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PA-直接连接符 9"/>
                <p:cNvCxnSpPr/>
                <p:nvPr>
                  <p:custDataLst>
                    <p:tags r:id="rId8"/>
                  </p:custDataLst>
                </p:nvPr>
              </p:nvCxnSpPr>
              <p:spPr>
                <a:xfrm>
                  <a:off x="8566" y="2476"/>
                  <a:ext cx="1049" cy="0"/>
                </a:xfrm>
                <a:prstGeom prst="line">
                  <a:avLst/>
                </a:prstGeom>
                <a:ln w="25400">
                  <a:solidFill>
                    <a:srgbClr val="7C8E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PA-直接连接符 11"/>
                <p:cNvCxnSpPr/>
                <p:nvPr>
                  <p:custDataLst>
                    <p:tags r:id="rId9"/>
                  </p:custDataLst>
                </p:nvPr>
              </p:nvCxnSpPr>
              <p:spPr>
                <a:xfrm flipV="1">
                  <a:off x="9584" y="2476"/>
                  <a:ext cx="0" cy="1049"/>
                </a:xfrm>
                <a:prstGeom prst="line">
                  <a:avLst/>
                </a:prstGeom>
                <a:ln w="25400">
                  <a:solidFill>
                    <a:srgbClr val="7C8E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组合 12"/>
              <p:cNvGrpSpPr/>
              <p:nvPr/>
            </p:nvGrpSpPr>
            <p:grpSpPr>
              <a:xfrm>
                <a:off x="8566" y="6017"/>
                <a:ext cx="1049" cy="1675"/>
                <a:chOff x="8566" y="1850"/>
                <a:chExt cx="1049" cy="1675"/>
              </a:xfrm>
            </p:grpSpPr>
            <p:cxnSp>
              <p:nvCxnSpPr>
                <p:cNvPr id="14" name="PA-直接连接符 13"/>
                <p:cNvCxnSpPr/>
                <p:nvPr>
                  <p:custDataLst>
                    <p:tags r:id="rId10"/>
                  </p:custDataLst>
                </p:nvPr>
              </p:nvCxnSpPr>
              <p:spPr>
                <a:xfrm flipV="1">
                  <a:off x="8581" y="1850"/>
                  <a:ext cx="0" cy="1675"/>
                </a:xfrm>
                <a:prstGeom prst="line">
                  <a:avLst/>
                </a:prstGeom>
                <a:ln w="25400">
                  <a:solidFill>
                    <a:srgbClr val="7C8E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PA-直接连接符 14"/>
                <p:cNvCxnSpPr/>
                <p:nvPr>
                  <p:custDataLst>
                    <p:tags r:id="rId11"/>
                  </p:custDataLst>
                </p:nvPr>
              </p:nvCxnSpPr>
              <p:spPr>
                <a:xfrm>
                  <a:off x="8566" y="3525"/>
                  <a:ext cx="1049" cy="0"/>
                </a:xfrm>
                <a:prstGeom prst="line">
                  <a:avLst/>
                </a:prstGeom>
                <a:ln w="25400">
                  <a:solidFill>
                    <a:srgbClr val="7C8E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PA-直接连接符 17"/>
                <p:cNvCxnSpPr/>
                <p:nvPr>
                  <p:custDataLst>
                    <p:tags r:id="rId12"/>
                  </p:custDataLst>
                </p:nvPr>
              </p:nvCxnSpPr>
              <p:spPr>
                <a:xfrm flipV="1">
                  <a:off x="9584" y="2476"/>
                  <a:ext cx="0" cy="1049"/>
                </a:xfrm>
                <a:prstGeom prst="line">
                  <a:avLst/>
                </a:prstGeom>
                <a:ln w="25400">
                  <a:solidFill>
                    <a:srgbClr val="7C8E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10" y="22225"/>
            <a:ext cx="734060" cy="734060"/>
          </a:xfrm>
          <a:prstGeom prst="rect">
            <a:avLst/>
          </a:prstGeom>
        </p:spPr>
      </p:pic>
      <p:sp>
        <p:nvSpPr>
          <p:cNvPr id="8" name="_3"/>
          <p:cNvSpPr/>
          <p:nvPr/>
        </p:nvSpPr>
        <p:spPr>
          <a:xfrm>
            <a:off x="675005" y="234315"/>
            <a:ext cx="2007870" cy="521970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sz="2800" b="1" dirty="0">
                <a:solidFill>
                  <a:srgbClr val="19803A"/>
                </a:solidFill>
                <a:effectLst/>
                <a:uFillTx/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SCAULUG</a:t>
            </a:r>
            <a:endParaRPr sz="2800" b="1" dirty="0">
              <a:solidFill>
                <a:srgbClr val="19803A"/>
              </a:solidFill>
              <a:effectLst/>
              <a:uFillTx/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24230" y="761365"/>
            <a:ext cx="17164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A-koppt-图标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513715" y="3973195"/>
            <a:ext cx="556260" cy="554990"/>
          </a:xfrm>
          <a:custGeom>
            <a:avLst/>
            <a:gdLst>
              <a:gd name="T0" fmla="*/ 1431 w 2022"/>
              <a:gd name="T1" fmla="*/ 1161 h 2023"/>
              <a:gd name="T2" fmla="*/ 1406 w 2022"/>
              <a:gd name="T3" fmla="*/ 1136 h 2023"/>
              <a:gd name="T4" fmla="*/ 1398 w 2022"/>
              <a:gd name="T5" fmla="*/ 1128 h 2023"/>
              <a:gd name="T6" fmla="*/ 1500 w 2022"/>
              <a:gd name="T7" fmla="*/ 750 h 2023"/>
              <a:gd name="T8" fmla="*/ 750 w 2022"/>
              <a:gd name="T9" fmla="*/ 0 h 2023"/>
              <a:gd name="T10" fmla="*/ 0 w 2022"/>
              <a:gd name="T11" fmla="*/ 750 h 2023"/>
              <a:gd name="T12" fmla="*/ 750 w 2022"/>
              <a:gd name="T13" fmla="*/ 1500 h 2023"/>
              <a:gd name="T14" fmla="*/ 1126 w 2022"/>
              <a:gd name="T15" fmla="*/ 1399 h 2023"/>
              <a:gd name="T16" fmla="*/ 1134 w 2022"/>
              <a:gd name="T17" fmla="*/ 1408 h 2023"/>
              <a:gd name="T18" fmla="*/ 1160 w 2022"/>
              <a:gd name="T19" fmla="*/ 1434 h 2023"/>
              <a:gd name="T20" fmla="*/ 1315 w 2022"/>
              <a:gd name="T21" fmla="*/ 1319 h 2023"/>
              <a:gd name="T22" fmla="*/ 1431 w 2022"/>
              <a:gd name="T23" fmla="*/ 1161 h 2023"/>
              <a:gd name="T24" fmla="*/ 749 w 2022"/>
              <a:gd name="T25" fmla="*/ 1274 h 2023"/>
              <a:gd name="T26" fmla="*/ 226 w 2022"/>
              <a:gd name="T27" fmla="*/ 750 h 2023"/>
              <a:gd name="T28" fmla="*/ 749 w 2022"/>
              <a:gd name="T29" fmla="*/ 226 h 2023"/>
              <a:gd name="T30" fmla="*/ 1273 w 2022"/>
              <a:gd name="T31" fmla="*/ 750 h 2023"/>
              <a:gd name="T32" fmla="*/ 749 w 2022"/>
              <a:gd name="T33" fmla="*/ 1274 h 2023"/>
              <a:gd name="T34" fmla="*/ 1940 w 2022"/>
              <a:gd name="T35" fmla="*/ 1670 h 2023"/>
              <a:gd name="T36" fmla="*/ 1482 w 2022"/>
              <a:gd name="T37" fmla="*/ 1212 h 2023"/>
              <a:gd name="T38" fmla="*/ 1362 w 2022"/>
              <a:gd name="T39" fmla="*/ 1368 h 2023"/>
              <a:gd name="T40" fmla="*/ 1211 w 2022"/>
              <a:gd name="T41" fmla="*/ 1486 h 2023"/>
              <a:gd name="T42" fmla="*/ 1667 w 2022"/>
              <a:gd name="T43" fmla="*/ 1941 h 2023"/>
              <a:gd name="T44" fmla="*/ 1802 w 2022"/>
              <a:gd name="T45" fmla="*/ 1801 h 2023"/>
              <a:gd name="T46" fmla="*/ 1940 w 2022"/>
              <a:gd name="T47" fmla="*/ 1670 h 2023"/>
              <a:gd name="T48" fmla="*/ 1989 w 2022"/>
              <a:gd name="T49" fmla="*/ 1736 h 2023"/>
              <a:gd name="T50" fmla="*/ 1869 w 2022"/>
              <a:gd name="T51" fmla="*/ 1876 h 2023"/>
              <a:gd name="T52" fmla="*/ 1736 w 2022"/>
              <a:gd name="T53" fmla="*/ 1992 h 2023"/>
              <a:gd name="T54" fmla="*/ 1950 w 2022"/>
              <a:gd name="T55" fmla="*/ 1952 h 2023"/>
              <a:gd name="T56" fmla="*/ 1989 w 2022"/>
              <a:gd name="T57" fmla="*/ 1736 h 2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022" h="2023">
                <a:moveTo>
                  <a:pt x="1431" y="1161"/>
                </a:moveTo>
                <a:lnTo>
                  <a:pt x="1406" y="1136"/>
                </a:lnTo>
                <a:cubicBezTo>
                  <a:pt x="1403" y="1133"/>
                  <a:pt x="1400" y="1131"/>
                  <a:pt x="1398" y="1128"/>
                </a:cubicBezTo>
                <a:cubicBezTo>
                  <a:pt x="1463" y="1017"/>
                  <a:pt x="1500" y="888"/>
                  <a:pt x="1500" y="750"/>
                </a:cubicBezTo>
                <a:cubicBezTo>
                  <a:pt x="1500" y="336"/>
                  <a:pt x="1164" y="0"/>
                  <a:pt x="750" y="0"/>
                </a:cubicBezTo>
                <a:cubicBezTo>
                  <a:pt x="336" y="0"/>
                  <a:pt x="0" y="336"/>
                  <a:pt x="0" y="750"/>
                </a:cubicBezTo>
                <a:cubicBezTo>
                  <a:pt x="0" y="1164"/>
                  <a:pt x="336" y="1500"/>
                  <a:pt x="750" y="1500"/>
                </a:cubicBezTo>
                <a:cubicBezTo>
                  <a:pt x="887" y="1500"/>
                  <a:pt x="1015" y="1463"/>
                  <a:pt x="1126" y="1399"/>
                </a:cubicBezTo>
                <a:cubicBezTo>
                  <a:pt x="1128" y="1402"/>
                  <a:pt x="1131" y="1405"/>
                  <a:pt x="1134" y="1408"/>
                </a:cubicBezTo>
                <a:lnTo>
                  <a:pt x="1160" y="1434"/>
                </a:lnTo>
                <a:cubicBezTo>
                  <a:pt x="1210" y="1404"/>
                  <a:pt x="1274" y="1360"/>
                  <a:pt x="1315" y="1319"/>
                </a:cubicBezTo>
                <a:cubicBezTo>
                  <a:pt x="1359" y="1276"/>
                  <a:pt x="1402" y="1209"/>
                  <a:pt x="1431" y="1161"/>
                </a:cubicBezTo>
                <a:close/>
                <a:moveTo>
                  <a:pt x="749" y="1274"/>
                </a:moveTo>
                <a:cubicBezTo>
                  <a:pt x="460" y="1274"/>
                  <a:pt x="226" y="1039"/>
                  <a:pt x="226" y="750"/>
                </a:cubicBezTo>
                <a:cubicBezTo>
                  <a:pt x="226" y="461"/>
                  <a:pt x="460" y="226"/>
                  <a:pt x="749" y="226"/>
                </a:cubicBezTo>
                <a:cubicBezTo>
                  <a:pt x="1039" y="226"/>
                  <a:pt x="1273" y="461"/>
                  <a:pt x="1273" y="750"/>
                </a:cubicBezTo>
                <a:cubicBezTo>
                  <a:pt x="1273" y="1039"/>
                  <a:pt x="1039" y="1274"/>
                  <a:pt x="749" y="1274"/>
                </a:cubicBezTo>
                <a:close/>
                <a:moveTo>
                  <a:pt x="1940" y="1670"/>
                </a:moveTo>
                <a:lnTo>
                  <a:pt x="1482" y="1212"/>
                </a:lnTo>
                <a:cubicBezTo>
                  <a:pt x="1463" y="1250"/>
                  <a:pt x="1428" y="1303"/>
                  <a:pt x="1362" y="1368"/>
                </a:cubicBezTo>
                <a:cubicBezTo>
                  <a:pt x="1300" y="1431"/>
                  <a:pt x="1249" y="1466"/>
                  <a:pt x="1211" y="1486"/>
                </a:cubicBezTo>
                <a:lnTo>
                  <a:pt x="1667" y="1941"/>
                </a:lnTo>
                <a:cubicBezTo>
                  <a:pt x="1707" y="1899"/>
                  <a:pt x="1760" y="1842"/>
                  <a:pt x="1802" y="1801"/>
                </a:cubicBezTo>
                <a:cubicBezTo>
                  <a:pt x="1845" y="1758"/>
                  <a:pt x="1901" y="1706"/>
                  <a:pt x="1940" y="1670"/>
                </a:cubicBezTo>
                <a:close/>
                <a:moveTo>
                  <a:pt x="1989" y="1736"/>
                </a:moveTo>
                <a:cubicBezTo>
                  <a:pt x="1966" y="1770"/>
                  <a:pt x="1929" y="1816"/>
                  <a:pt x="1869" y="1876"/>
                </a:cubicBezTo>
                <a:cubicBezTo>
                  <a:pt x="1813" y="1932"/>
                  <a:pt x="1769" y="1968"/>
                  <a:pt x="1736" y="1992"/>
                </a:cubicBezTo>
                <a:cubicBezTo>
                  <a:pt x="1807" y="2023"/>
                  <a:pt x="1892" y="2010"/>
                  <a:pt x="1950" y="1952"/>
                </a:cubicBezTo>
                <a:cubicBezTo>
                  <a:pt x="2009" y="1894"/>
                  <a:pt x="2022" y="1807"/>
                  <a:pt x="1989" y="1736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/>
          </a:p>
        </p:txBody>
      </p:sp>
      <p:sp>
        <p:nvSpPr>
          <p:cNvPr id="5" name="PA-koppt-图标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536575" y="2678430"/>
            <a:ext cx="509905" cy="509905"/>
          </a:xfrm>
          <a:custGeom>
            <a:avLst/>
            <a:gdLst>
              <a:gd name="T0" fmla="*/ 58 w 116"/>
              <a:gd name="T1" fmla="*/ 100 h 115"/>
              <a:gd name="T2" fmla="*/ 48 w 116"/>
              <a:gd name="T3" fmla="*/ 103 h 115"/>
              <a:gd name="T4" fmla="*/ 29 w 116"/>
              <a:gd name="T5" fmla="*/ 114 h 115"/>
              <a:gd name="T6" fmla="*/ 26 w 116"/>
              <a:gd name="T7" fmla="*/ 115 h 115"/>
              <a:gd name="T8" fmla="*/ 21 w 116"/>
              <a:gd name="T9" fmla="*/ 111 h 115"/>
              <a:gd name="T10" fmla="*/ 22 w 116"/>
              <a:gd name="T11" fmla="*/ 105 h 115"/>
              <a:gd name="T12" fmla="*/ 25 w 116"/>
              <a:gd name="T13" fmla="*/ 83 h 115"/>
              <a:gd name="T14" fmla="*/ 24 w 116"/>
              <a:gd name="T15" fmla="*/ 74 h 115"/>
              <a:gd name="T16" fmla="*/ 19 w 116"/>
              <a:gd name="T17" fmla="*/ 65 h 115"/>
              <a:gd name="T18" fmla="*/ 4 w 116"/>
              <a:gd name="T19" fmla="*/ 50 h 115"/>
              <a:gd name="T20" fmla="*/ 1 w 116"/>
              <a:gd name="T21" fmla="*/ 47 h 115"/>
              <a:gd name="T22" fmla="*/ 3 w 116"/>
              <a:gd name="T23" fmla="*/ 42 h 115"/>
              <a:gd name="T24" fmla="*/ 8 w 116"/>
              <a:gd name="T25" fmla="*/ 40 h 115"/>
              <a:gd name="T26" fmla="*/ 29 w 116"/>
              <a:gd name="T27" fmla="*/ 37 h 115"/>
              <a:gd name="T28" fmla="*/ 39 w 116"/>
              <a:gd name="T29" fmla="*/ 32 h 115"/>
              <a:gd name="T30" fmla="*/ 44 w 116"/>
              <a:gd name="T31" fmla="*/ 25 h 115"/>
              <a:gd name="T32" fmla="*/ 54 w 116"/>
              <a:gd name="T33" fmla="*/ 5 h 115"/>
              <a:gd name="T34" fmla="*/ 55 w 116"/>
              <a:gd name="T35" fmla="*/ 2 h 115"/>
              <a:gd name="T36" fmla="*/ 61 w 116"/>
              <a:gd name="T37" fmla="*/ 2 h 115"/>
              <a:gd name="T38" fmla="*/ 63 w 116"/>
              <a:gd name="T39" fmla="*/ 5 h 115"/>
              <a:gd name="T40" fmla="*/ 73 w 116"/>
              <a:gd name="T41" fmla="*/ 26 h 115"/>
              <a:gd name="T42" fmla="*/ 89 w 116"/>
              <a:gd name="T43" fmla="*/ 37 h 115"/>
              <a:gd name="T44" fmla="*/ 111 w 116"/>
              <a:gd name="T45" fmla="*/ 41 h 115"/>
              <a:gd name="T46" fmla="*/ 113 w 116"/>
              <a:gd name="T47" fmla="*/ 42 h 115"/>
              <a:gd name="T48" fmla="*/ 115 w 116"/>
              <a:gd name="T49" fmla="*/ 47 h 115"/>
              <a:gd name="T50" fmla="*/ 113 w 116"/>
              <a:gd name="T51" fmla="*/ 50 h 115"/>
              <a:gd name="T52" fmla="*/ 97 w 116"/>
              <a:gd name="T53" fmla="*/ 66 h 115"/>
              <a:gd name="T54" fmla="*/ 91 w 116"/>
              <a:gd name="T55" fmla="*/ 85 h 115"/>
              <a:gd name="T56" fmla="*/ 95 w 116"/>
              <a:gd name="T57" fmla="*/ 109 h 115"/>
              <a:gd name="T58" fmla="*/ 95 w 116"/>
              <a:gd name="T59" fmla="*/ 111 h 115"/>
              <a:gd name="T60" fmla="*/ 90 w 116"/>
              <a:gd name="T61" fmla="*/ 115 h 115"/>
              <a:gd name="T62" fmla="*/ 87 w 116"/>
              <a:gd name="T63" fmla="*/ 113 h 115"/>
              <a:gd name="T64" fmla="*/ 68 w 116"/>
              <a:gd name="T65" fmla="*/ 103 h 115"/>
              <a:gd name="T66" fmla="*/ 58 w 116"/>
              <a:gd name="T67" fmla="*/ 10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6" h="115">
                <a:moveTo>
                  <a:pt x="58" y="100"/>
                </a:moveTo>
                <a:cubicBezTo>
                  <a:pt x="55" y="101"/>
                  <a:pt x="51" y="101"/>
                  <a:pt x="48" y="103"/>
                </a:cubicBezTo>
                <a:cubicBezTo>
                  <a:pt x="42" y="107"/>
                  <a:pt x="35" y="110"/>
                  <a:pt x="29" y="114"/>
                </a:cubicBezTo>
                <a:cubicBezTo>
                  <a:pt x="28" y="114"/>
                  <a:pt x="27" y="115"/>
                  <a:pt x="26" y="115"/>
                </a:cubicBezTo>
                <a:cubicBezTo>
                  <a:pt x="23" y="115"/>
                  <a:pt x="21" y="114"/>
                  <a:pt x="21" y="111"/>
                </a:cubicBezTo>
                <a:cubicBezTo>
                  <a:pt x="21" y="109"/>
                  <a:pt x="22" y="107"/>
                  <a:pt x="22" y="105"/>
                </a:cubicBezTo>
                <a:cubicBezTo>
                  <a:pt x="23" y="98"/>
                  <a:pt x="24" y="91"/>
                  <a:pt x="25" y="83"/>
                </a:cubicBezTo>
                <a:cubicBezTo>
                  <a:pt x="26" y="80"/>
                  <a:pt x="25" y="77"/>
                  <a:pt x="24" y="74"/>
                </a:cubicBezTo>
                <a:cubicBezTo>
                  <a:pt x="23" y="71"/>
                  <a:pt x="21" y="68"/>
                  <a:pt x="19" y="65"/>
                </a:cubicBezTo>
                <a:cubicBezTo>
                  <a:pt x="14" y="60"/>
                  <a:pt x="9" y="55"/>
                  <a:pt x="4" y="50"/>
                </a:cubicBezTo>
                <a:cubicBezTo>
                  <a:pt x="3" y="49"/>
                  <a:pt x="2" y="48"/>
                  <a:pt x="1" y="47"/>
                </a:cubicBezTo>
                <a:cubicBezTo>
                  <a:pt x="0" y="45"/>
                  <a:pt x="1" y="43"/>
                  <a:pt x="3" y="42"/>
                </a:cubicBezTo>
                <a:cubicBezTo>
                  <a:pt x="5" y="41"/>
                  <a:pt x="6" y="41"/>
                  <a:pt x="8" y="40"/>
                </a:cubicBezTo>
                <a:cubicBezTo>
                  <a:pt x="15" y="39"/>
                  <a:pt x="22" y="38"/>
                  <a:pt x="29" y="37"/>
                </a:cubicBezTo>
                <a:cubicBezTo>
                  <a:pt x="33" y="36"/>
                  <a:pt x="37" y="34"/>
                  <a:pt x="39" y="32"/>
                </a:cubicBezTo>
                <a:cubicBezTo>
                  <a:pt x="41" y="30"/>
                  <a:pt x="43" y="28"/>
                  <a:pt x="44" y="25"/>
                </a:cubicBezTo>
                <a:cubicBezTo>
                  <a:pt x="47" y="18"/>
                  <a:pt x="50" y="11"/>
                  <a:pt x="54" y="5"/>
                </a:cubicBezTo>
                <a:cubicBezTo>
                  <a:pt x="54" y="4"/>
                  <a:pt x="55" y="3"/>
                  <a:pt x="55" y="2"/>
                </a:cubicBezTo>
                <a:cubicBezTo>
                  <a:pt x="57" y="0"/>
                  <a:pt x="59" y="0"/>
                  <a:pt x="61" y="2"/>
                </a:cubicBezTo>
                <a:cubicBezTo>
                  <a:pt x="62" y="3"/>
                  <a:pt x="62" y="4"/>
                  <a:pt x="63" y="5"/>
                </a:cubicBezTo>
                <a:cubicBezTo>
                  <a:pt x="66" y="12"/>
                  <a:pt x="69" y="19"/>
                  <a:pt x="73" y="26"/>
                </a:cubicBezTo>
                <a:cubicBezTo>
                  <a:pt x="76" y="32"/>
                  <a:pt x="81" y="36"/>
                  <a:pt x="89" y="37"/>
                </a:cubicBezTo>
                <a:cubicBezTo>
                  <a:pt x="96" y="39"/>
                  <a:pt x="104" y="40"/>
                  <a:pt x="111" y="41"/>
                </a:cubicBezTo>
                <a:cubicBezTo>
                  <a:pt x="112" y="41"/>
                  <a:pt x="113" y="41"/>
                  <a:pt x="113" y="42"/>
                </a:cubicBezTo>
                <a:cubicBezTo>
                  <a:pt x="115" y="43"/>
                  <a:pt x="116" y="45"/>
                  <a:pt x="115" y="47"/>
                </a:cubicBezTo>
                <a:cubicBezTo>
                  <a:pt x="114" y="48"/>
                  <a:pt x="114" y="49"/>
                  <a:pt x="113" y="50"/>
                </a:cubicBezTo>
                <a:cubicBezTo>
                  <a:pt x="108" y="55"/>
                  <a:pt x="102" y="61"/>
                  <a:pt x="97" y="66"/>
                </a:cubicBezTo>
                <a:cubicBezTo>
                  <a:pt x="92" y="71"/>
                  <a:pt x="90" y="78"/>
                  <a:pt x="91" y="85"/>
                </a:cubicBezTo>
                <a:cubicBezTo>
                  <a:pt x="92" y="93"/>
                  <a:pt x="94" y="101"/>
                  <a:pt x="95" y="109"/>
                </a:cubicBezTo>
                <a:cubicBezTo>
                  <a:pt x="95" y="109"/>
                  <a:pt x="95" y="110"/>
                  <a:pt x="95" y="111"/>
                </a:cubicBezTo>
                <a:cubicBezTo>
                  <a:pt x="95" y="114"/>
                  <a:pt x="93" y="115"/>
                  <a:pt x="90" y="115"/>
                </a:cubicBezTo>
                <a:cubicBezTo>
                  <a:pt x="89" y="114"/>
                  <a:pt x="88" y="114"/>
                  <a:pt x="87" y="113"/>
                </a:cubicBezTo>
                <a:cubicBezTo>
                  <a:pt x="81" y="110"/>
                  <a:pt x="75" y="107"/>
                  <a:pt x="68" y="103"/>
                </a:cubicBezTo>
                <a:cubicBezTo>
                  <a:pt x="65" y="101"/>
                  <a:pt x="62" y="101"/>
                  <a:pt x="58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solidFill>
                <a:srgbClr val="30303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9" name="PA-koppt-图标"/>
          <p:cNvSpPr>
            <a:spLocks noChangeAspect="1" noEditPoints="1"/>
          </p:cNvSpPr>
          <p:nvPr>
            <p:custDataLst>
              <p:tags r:id="rId4"/>
            </p:custDataLst>
          </p:nvPr>
        </p:nvSpPr>
        <p:spPr bwMode="auto">
          <a:xfrm>
            <a:off x="513715" y="5132070"/>
            <a:ext cx="556260" cy="509905"/>
          </a:xfrm>
          <a:custGeom>
            <a:avLst/>
            <a:gdLst>
              <a:gd name="T0" fmla="*/ 222 w 332"/>
              <a:gd name="T1" fmla="*/ 312 h 312"/>
              <a:gd name="T2" fmla="*/ 205 w 332"/>
              <a:gd name="T3" fmla="*/ 304 h 312"/>
              <a:gd name="T4" fmla="*/ 158 w 332"/>
              <a:gd name="T5" fmla="*/ 287 h 312"/>
              <a:gd name="T6" fmla="*/ 126 w 332"/>
              <a:gd name="T7" fmla="*/ 304 h 312"/>
              <a:gd name="T8" fmla="*/ 106 w 332"/>
              <a:gd name="T9" fmla="*/ 311 h 312"/>
              <a:gd name="T10" fmla="*/ 99 w 332"/>
              <a:gd name="T11" fmla="*/ 309 h 312"/>
              <a:gd name="T12" fmla="*/ 66 w 332"/>
              <a:gd name="T13" fmla="*/ 289 h 312"/>
              <a:gd name="T14" fmla="*/ 57 w 332"/>
              <a:gd name="T15" fmla="*/ 265 h 312"/>
              <a:gd name="T16" fmla="*/ 60 w 332"/>
              <a:gd name="T17" fmla="*/ 247 h 312"/>
              <a:gd name="T18" fmla="*/ 49 w 332"/>
              <a:gd name="T19" fmla="*/ 216 h 312"/>
              <a:gd name="T20" fmla="*/ 23 w 332"/>
              <a:gd name="T21" fmla="*/ 197 h 312"/>
              <a:gd name="T22" fmla="*/ 18 w 332"/>
              <a:gd name="T23" fmla="*/ 196 h 312"/>
              <a:gd name="T24" fmla="*/ 1 w 332"/>
              <a:gd name="T25" fmla="*/ 176 h 312"/>
              <a:gd name="T26" fmla="*/ 1 w 332"/>
              <a:gd name="T27" fmla="*/ 137 h 312"/>
              <a:gd name="T28" fmla="*/ 18 w 332"/>
              <a:gd name="T29" fmla="*/ 117 h 312"/>
              <a:gd name="T30" fmla="*/ 60 w 332"/>
              <a:gd name="T31" fmla="*/ 73 h 312"/>
              <a:gd name="T32" fmla="*/ 58 w 332"/>
              <a:gd name="T33" fmla="*/ 49 h 312"/>
              <a:gd name="T34" fmla="*/ 61 w 332"/>
              <a:gd name="T35" fmla="*/ 28 h 312"/>
              <a:gd name="T36" fmla="*/ 67 w 332"/>
              <a:gd name="T37" fmla="*/ 23 h 312"/>
              <a:gd name="T38" fmla="*/ 101 w 332"/>
              <a:gd name="T39" fmla="*/ 3 h 312"/>
              <a:gd name="T40" fmla="*/ 126 w 332"/>
              <a:gd name="T41" fmla="*/ 8 h 312"/>
              <a:gd name="T42" fmla="*/ 144 w 332"/>
              <a:gd name="T43" fmla="*/ 22 h 312"/>
              <a:gd name="T44" fmla="*/ 174 w 332"/>
              <a:gd name="T45" fmla="*/ 26 h 312"/>
              <a:gd name="T46" fmla="*/ 202 w 332"/>
              <a:gd name="T47" fmla="*/ 12 h 312"/>
              <a:gd name="T48" fmla="*/ 207 w 332"/>
              <a:gd name="T49" fmla="*/ 7 h 312"/>
              <a:gd name="T50" fmla="*/ 230 w 332"/>
              <a:gd name="T51" fmla="*/ 3 h 312"/>
              <a:gd name="T52" fmla="*/ 266 w 332"/>
              <a:gd name="T53" fmla="*/ 24 h 312"/>
              <a:gd name="T54" fmla="*/ 274 w 332"/>
              <a:gd name="T55" fmla="*/ 47 h 312"/>
              <a:gd name="T56" fmla="*/ 274 w 332"/>
              <a:gd name="T57" fmla="*/ 81 h 312"/>
              <a:gd name="T58" fmla="*/ 297 w 332"/>
              <a:gd name="T59" fmla="*/ 110 h 312"/>
              <a:gd name="T60" fmla="*/ 314 w 332"/>
              <a:gd name="T61" fmla="*/ 117 h 312"/>
              <a:gd name="T62" fmla="*/ 331 w 332"/>
              <a:gd name="T63" fmla="*/ 136 h 312"/>
              <a:gd name="T64" fmla="*/ 331 w 332"/>
              <a:gd name="T65" fmla="*/ 178 h 312"/>
              <a:gd name="T66" fmla="*/ 322 w 332"/>
              <a:gd name="T67" fmla="*/ 192 h 312"/>
              <a:gd name="T68" fmla="*/ 312 w 332"/>
              <a:gd name="T69" fmla="*/ 196 h 312"/>
              <a:gd name="T70" fmla="*/ 278 w 332"/>
              <a:gd name="T71" fmla="*/ 223 h 312"/>
              <a:gd name="T72" fmla="*/ 274 w 332"/>
              <a:gd name="T73" fmla="*/ 265 h 312"/>
              <a:gd name="T74" fmla="*/ 266 w 332"/>
              <a:gd name="T75" fmla="*/ 290 h 312"/>
              <a:gd name="T76" fmla="*/ 229 w 332"/>
              <a:gd name="T77" fmla="*/ 310 h 312"/>
              <a:gd name="T78" fmla="*/ 222 w 332"/>
              <a:gd name="T79" fmla="*/ 312 h 312"/>
              <a:gd name="T80" fmla="*/ 166 w 332"/>
              <a:gd name="T81" fmla="*/ 223 h 312"/>
              <a:gd name="T82" fmla="*/ 232 w 332"/>
              <a:gd name="T83" fmla="*/ 157 h 312"/>
              <a:gd name="T84" fmla="*/ 166 w 332"/>
              <a:gd name="T85" fmla="*/ 90 h 312"/>
              <a:gd name="T86" fmla="*/ 100 w 332"/>
              <a:gd name="T87" fmla="*/ 156 h 312"/>
              <a:gd name="T88" fmla="*/ 166 w 332"/>
              <a:gd name="T89" fmla="*/ 223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2" h="312">
                <a:moveTo>
                  <a:pt x="222" y="312"/>
                </a:moveTo>
                <a:cubicBezTo>
                  <a:pt x="215" y="311"/>
                  <a:pt x="210" y="309"/>
                  <a:pt x="205" y="304"/>
                </a:cubicBezTo>
                <a:cubicBezTo>
                  <a:pt x="192" y="290"/>
                  <a:pt x="176" y="285"/>
                  <a:pt x="158" y="287"/>
                </a:cubicBezTo>
                <a:cubicBezTo>
                  <a:pt x="145" y="289"/>
                  <a:pt x="135" y="295"/>
                  <a:pt x="126" y="304"/>
                </a:cubicBezTo>
                <a:cubicBezTo>
                  <a:pt x="121" y="310"/>
                  <a:pt x="114" y="312"/>
                  <a:pt x="106" y="311"/>
                </a:cubicBezTo>
                <a:cubicBezTo>
                  <a:pt x="104" y="311"/>
                  <a:pt x="101" y="310"/>
                  <a:pt x="99" y="309"/>
                </a:cubicBezTo>
                <a:cubicBezTo>
                  <a:pt x="87" y="303"/>
                  <a:pt x="76" y="297"/>
                  <a:pt x="66" y="289"/>
                </a:cubicBezTo>
                <a:cubicBezTo>
                  <a:pt x="58" y="284"/>
                  <a:pt x="55" y="274"/>
                  <a:pt x="57" y="265"/>
                </a:cubicBezTo>
                <a:cubicBezTo>
                  <a:pt x="59" y="259"/>
                  <a:pt x="60" y="253"/>
                  <a:pt x="60" y="247"/>
                </a:cubicBezTo>
                <a:cubicBezTo>
                  <a:pt x="60" y="236"/>
                  <a:pt x="56" y="225"/>
                  <a:pt x="49" y="216"/>
                </a:cubicBezTo>
                <a:cubicBezTo>
                  <a:pt x="43" y="207"/>
                  <a:pt x="34" y="201"/>
                  <a:pt x="23" y="197"/>
                </a:cubicBezTo>
                <a:cubicBezTo>
                  <a:pt x="21" y="197"/>
                  <a:pt x="19" y="196"/>
                  <a:pt x="18" y="196"/>
                </a:cubicBezTo>
                <a:cubicBezTo>
                  <a:pt x="8" y="194"/>
                  <a:pt x="1" y="186"/>
                  <a:pt x="1" y="176"/>
                </a:cubicBezTo>
                <a:cubicBezTo>
                  <a:pt x="0" y="163"/>
                  <a:pt x="0" y="150"/>
                  <a:pt x="1" y="137"/>
                </a:cubicBezTo>
                <a:cubicBezTo>
                  <a:pt x="1" y="127"/>
                  <a:pt x="8" y="119"/>
                  <a:pt x="18" y="117"/>
                </a:cubicBezTo>
                <a:cubicBezTo>
                  <a:pt x="40" y="112"/>
                  <a:pt x="56" y="95"/>
                  <a:pt x="60" y="73"/>
                </a:cubicBezTo>
                <a:cubicBezTo>
                  <a:pt x="61" y="65"/>
                  <a:pt x="61" y="57"/>
                  <a:pt x="58" y="49"/>
                </a:cubicBezTo>
                <a:cubicBezTo>
                  <a:pt x="55" y="42"/>
                  <a:pt x="56" y="35"/>
                  <a:pt x="61" y="28"/>
                </a:cubicBezTo>
                <a:cubicBezTo>
                  <a:pt x="63" y="26"/>
                  <a:pt x="65" y="24"/>
                  <a:pt x="67" y="23"/>
                </a:cubicBezTo>
                <a:cubicBezTo>
                  <a:pt x="78" y="15"/>
                  <a:pt x="89" y="9"/>
                  <a:pt x="101" y="3"/>
                </a:cubicBezTo>
                <a:cubicBezTo>
                  <a:pt x="109" y="0"/>
                  <a:pt x="120" y="2"/>
                  <a:pt x="126" y="8"/>
                </a:cubicBezTo>
                <a:cubicBezTo>
                  <a:pt x="131" y="14"/>
                  <a:pt x="137" y="19"/>
                  <a:pt x="144" y="22"/>
                </a:cubicBezTo>
                <a:cubicBezTo>
                  <a:pt x="153" y="26"/>
                  <a:pt x="163" y="27"/>
                  <a:pt x="174" y="26"/>
                </a:cubicBezTo>
                <a:cubicBezTo>
                  <a:pt x="184" y="24"/>
                  <a:pt x="194" y="20"/>
                  <a:pt x="202" y="12"/>
                </a:cubicBezTo>
                <a:cubicBezTo>
                  <a:pt x="204" y="11"/>
                  <a:pt x="205" y="9"/>
                  <a:pt x="207" y="7"/>
                </a:cubicBezTo>
                <a:cubicBezTo>
                  <a:pt x="214" y="1"/>
                  <a:pt x="222" y="0"/>
                  <a:pt x="230" y="3"/>
                </a:cubicBezTo>
                <a:cubicBezTo>
                  <a:pt x="243" y="9"/>
                  <a:pt x="255" y="16"/>
                  <a:pt x="266" y="24"/>
                </a:cubicBezTo>
                <a:cubicBezTo>
                  <a:pt x="274" y="29"/>
                  <a:pt x="277" y="39"/>
                  <a:pt x="274" y="47"/>
                </a:cubicBezTo>
                <a:cubicBezTo>
                  <a:pt x="270" y="59"/>
                  <a:pt x="270" y="70"/>
                  <a:pt x="274" y="81"/>
                </a:cubicBezTo>
                <a:cubicBezTo>
                  <a:pt x="278" y="93"/>
                  <a:pt x="286" y="103"/>
                  <a:pt x="297" y="110"/>
                </a:cubicBezTo>
                <a:cubicBezTo>
                  <a:pt x="302" y="114"/>
                  <a:pt x="308" y="116"/>
                  <a:pt x="314" y="117"/>
                </a:cubicBezTo>
                <a:cubicBezTo>
                  <a:pt x="323" y="119"/>
                  <a:pt x="330" y="127"/>
                  <a:pt x="331" y="136"/>
                </a:cubicBezTo>
                <a:cubicBezTo>
                  <a:pt x="332" y="150"/>
                  <a:pt x="332" y="164"/>
                  <a:pt x="331" y="178"/>
                </a:cubicBezTo>
                <a:cubicBezTo>
                  <a:pt x="330" y="184"/>
                  <a:pt x="327" y="189"/>
                  <a:pt x="322" y="192"/>
                </a:cubicBezTo>
                <a:cubicBezTo>
                  <a:pt x="319" y="195"/>
                  <a:pt x="316" y="196"/>
                  <a:pt x="312" y="196"/>
                </a:cubicBezTo>
                <a:cubicBezTo>
                  <a:pt x="297" y="200"/>
                  <a:pt x="285" y="209"/>
                  <a:pt x="278" y="223"/>
                </a:cubicBezTo>
                <a:cubicBezTo>
                  <a:pt x="271" y="236"/>
                  <a:pt x="269" y="250"/>
                  <a:pt x="274" y="265"/>
                </a:cubicBezTo>
                <a:cubicBezTo>
                  <a:pt x="277" y="274"/>
                  <a:pt x="273" y="284"/>
                  <a:pt x="266" y="290"/>
                </a:cubicBezTo>
                <a:cubicBezTo>
                  <a:pt x="254" y="297"/>
                  <a:pt x="242" y="305"/>
                  <a:pt x="229" y="310"/>
                </a:cubicBezTo>
                <a:cubicBezTo>
                  <a:pt x="227" y="311"/>
                  <a:pt x="224" y="311"/>
                  <a:pt x="222" y="312"/>
                </a:cubicBezTo>
                <a:close/>
                <a:moveTo>
                  <a:pt x="166" y="223"/>
                </a:moveTo>
                <a:cubicBezTo>
                  <a:pt x="202" y="223"/>
                  <a:pt x="232" y="193"/>
                  <a:pt x="232" y="157"/>
                </a:cubicBezTo>
                <a:cubicBezTo>
                  <a:pt x="232" y="120"/>
                  <a:pt x="202" y="90"/>
                  <a:pt x="166" y="90"/>
                </a:cubicBezTo>
                <a:cubicBezTo>
                  <a:pt x="129" y="90"/>
                  <a:pt x="100" y="120"/>
                  <a:pt x="100" y="156"/>
                </a:cubicBezTo>
                <a:cubicBezTo>
                  <a:pt x="100" y="193"/>
                  <a:pt x="129" y="223"/>
                  <a:pt x="166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srgbClr val="30303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0" name="PA-文本框 9"/>
          <p:cNvSpPr txBox="1"/>
          <p:nvPr>
            <p:custDataLst>
              <p:tags r:id="rId5"/>
            </p:custDataLst>
          </p:nvPr>
        </p:nvSpPr>
        <p:spPr>
          <a:xfrm>
            <a:off x="3676650" y="737870"/>
            <a:ext cx="48387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sz="2800" b="1" dirty="0">
                <a:solidFill>
                  <a:srgbClr val="5B4790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  <a:sym typeface="微软雅黑 Light" panose="020B0502040204020203" pitchFamily="34" charset="-122"/>
              </a:rPr>
              <a:t>撤销</a:t>
            </a:r>
            <a:r>
              <a:rPr lang="en-US" altLang="zh-CN" sz="2800" b="1" dirty="0">
                <a:solidFill>
                  <a:srgbClr val="5B4790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  <a:sym typeface="微软雅黑 Light" panose="020B0502040204020203" pitchFamily="34" charset="-122"/>
              </a:rPr>
              <a:t>/</a:t>
            </a:r>
            <a:r>
              <a:rPr lang="zh-CN" altLang="en-US" sz="2800" b="1" dirty="0">
                <a:solidFill>
                  <a:srgbClr val="5B4790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  <a:sym typeface="微软雅黑 Light" panose="020B0502040204020203" pitchFamily="34" charset="-122"/>
              </a:rPr>
              <a:t>重做、重复</a:t>
            </a:r>
            <a:endParaRPr lang="zh-CN" altLang="en-US" sz="2800" b="1" dirty="0">
              <a:solidFill>
                <a:srgbClr val="5B4790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  <a:sym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" y="22225"/>
            <a:ext cx="734060" cy="734060"/>
          </a:xfrm>
          <a:prstGeom prst="rect">
            <a:avLst/>
          </a:prstGeom>
        </p:spPr>
      </p:pic>
      <p:sp>
        <p:nvSpPr>
          <p:cNvPr id="8" name="_3"/>
          <p:cNvSpPr/>
          <p:nvPr/>
        </p:nvSpPr>
        <p:spPr>
          <a:xfrm>
            <a:off x="675005" y="234315"/>
            <a:ext cx="2007870" cy="521970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sz="2800" b="1" dirty="0">
                <a:solidFill>
                  <a:srgbClr val="19803A"/>
                </a:solidFill>
                <a:effectLst/>
                <a:uFillTx/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SCAULUG</a:t>
            </a:r>
            <a:endParaRPr sz="2800" b="1" dirty="0">
              <a:solidFill>
                <a:srgbClr val="19803A"/>
              </a:solidFill>
              <a:effectLst/>
              <a:uFillTx/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24230" y="761365"/>
            <a:ext cx="17164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图片 2" descr="und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895" y="1409700"/>
            <a:ext cx="4425315" cy="3688715"/>
          </a:xfrm>
          <a:prstGeom prst="rect">
            <a:avLst/>
          </a:prstGeom>
        </p:spPr>
      </p:pic>
      <p:pic>
        <p:nvPicPr>
          <p:cNvPr id="4" name="图片 3" descr="mor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2125" y="1409065"/>
            <a:ext cx="4387215" cy="3656330"/>
          </a:xfrm>
          <a:prstGeom prst="rect">
            <a:avLst/>
          </a:prstGeom>
        </p:spPr>
      </p:pic>
      <p:sp>
        <p:nvSpPr>
          <p:cNvPr id="11" name="PA-koppt-文本框"/>
          <p:cNvSpPr/>
          <p:nvPr>
            <p:custDataLst>
              <p:tags r:id="rId9"/>
            </p:custDataLst>
          </p:nvPr>
        </p:nvSpPr>
        <p:spPr>
          <a:xfrm>
            <a:off x="824230" y="5324475"/>
            <a:ext cx="4824730" cy="7372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u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：撤销  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Ctrl + r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：重做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PA-koppt-文本框"/>
          <p:cNvSpPr/>
          <p:nvPr>
            <p:custDataLst>
              <p:tags r:id="rId10"/>
            </p:custDataLst>
          </p:nvPr>
        </p:nvSpPr>
        <p:spPr>
          <a:xfrm>
            <a:off x="6275705" y="5324475"/>
            <a:ext cx="6054090" cy="138366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次数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&gt;&lt;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操作＞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100dd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：删除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100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行　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5p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：粘贴五次</a:t>
            </a:r>
            <a:endParaRPr lang="en-US" altLang="zh-CN" sz="28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A-koppt-图标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513715" y="3973195"/>
            <a:ext cx="556260" cy="554990"/>
          </a:xfrm>
          <a:custGeom>
            <a:avLst/>
            <a:gdLst>
              <a:gd name="T0" fmla="*/ 1431 w 2022"/>
              <a:gd name="T1" fmla="*/ 1161 h 2023"/>
              <a:gd name="T2" fmla="*/ 1406 w 2022"/>
              <a:gd name="T3" fmla="*/ 1136 h 2023"/>
              <a:gd name="T4" fmla="*/ 1398 w 2022"/>
              <a:gd name="T5" fmla="*/ 1128 h 2023"/>
              <a:gd name="T6" fmla="*/ 1500 w 2022"/>
              <a:gd name="T7" fmla="*/ 750 h 2023"/>
              <a:gd name="T8" fmla="*/ 750 w 2022"/>
              <a:gd name="T9" fmla="*/ 0 h 2023"/>
              <a:gd name="T10" fmla="*/ 0 w 2022"/>
              <a:gd name="T11" fmla="*/ 750 h 2023"/>
              <a:gd name="T12" fmla="*/ 750 w 2022"/>
              <a:gd name="T13" fmla="*/ 1500 h 2023"/>
              <a:gd name="T14" fmla="*/ 1126 w 2022"/>
              <a:gd name="T15" fmla="*/ 1399 h 2023"/>
              <a:gd name="T16" fmla="*/ 1134 w 2022"/>
              <a:gd name="T17" fmla="*/ 1408 h 2023"/>
              <a:gd name="T18" fmla="*/ 1160 w 2022"/>
              <a:gd name="T19" fmla="*/ 1434 h 2023"/>
              <a:gd name="T20" fmla="*/ 1315 w 2022"/>
              <a:gd name="T21" fmla="*/ 1319 h 2023"/>
              <a:gd name="T22" fmla="*/ 1431 w 2022"/>
              <a:gd name="T23" fmla="*/ 1161 h 2023"/>
              <a:gd name="T24" fmla="*/ 749 w 2022"/>
              <a:gd name="T25" fmla="*/ 1274 h 2023"/>
              <a:gd name="T26" fmla="*/ 226 w 2022"/>
              <a:gd name="T27" fmla="*/ 750 h 2023"/>
              <a:gd name="T28" fmla="*/ 749 w 2022"/>
              <a:gd name="T29" fmla="*/ 226 h 2023"/>
              <a:gd name="T30" fmla="*/ 1273 w 2022"/>
              <a:gd name="T31" fmla="*/ 750 h 2023"/>
              <a:gd name="T32" fmla="*/ 749 w 2022"/>
              <a:gd name="T33" fmla="*/ 1274 h 2023"/>
              <a:gd name="T34" fmla="*/ 1940 w 2022"/>
              <a:gd name="T35" fmla="*/ 1670 h 2023"/>
              <a:gd name="T36" fmla="*/ 1482 w 2022"/>
              <a:gd name="T37" fmla="*/ 1212 h 2023"/>
              <a:gd name="T38" fmla="*/ 1362 w 2022"/>
              <a:gd name="T39" fmla="*/ 1368 h 2023"/>
              <a:gd name="T40" fmla="*/ 1211 w 2022"/>
              <a:gd name="T41" fmla="*/ 1486 h 2023"/>
              <a:gd name="T42" fmla="*/ 1667 w 2022"/>
              <a:gd name="T43" fmla="*/ 1941 h 2023"/>
              <a:gd name="T44" fmla="*/ 1802 w 2022"/>
              <a:gd name="T45" fmla="*/ 1801 h 2023"/>
              <a:gd name="T46" fmla="*/ 1940 w 2022"/>
              <a:gd name="T47" fmla="*/ 1670 h 2023"/>
              <a:gd name="T48" fmla="*/ 1989 w 2022"/>
              <a:gd name="T49" fmla="*/ 1736 h 2023"/>
              <a:gd name="T50" fmla="*/ 1869 w 2022"/>
              <a:gd name="T51" fmla="*/ 1876 h 2023"/>
              <a:gd name="T52" fmla="*/ 1736 w 2022"/>
              <a:gd name="T53" fmla="*/ 1992 h 2023"/>
              <a:gd name="T54" fmla="*/ 1950 w 2022"/>
              <a:gd name="T55" fmla="*/ 1952 h 2023"/>
              <a:gd name="T56" fmla="*/ 1989 w 2022"/>
              <a:gd name="T57" fmla="*/ 1736 h 2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022" h="2023">
                <a:moveTo>
                  <a:pt x="1431" y="1161"/>
                </a:moveTo>
                <a:lnTo>
                  <a:pt x="1406" y="1136"/>
                </a:lnTo>
                <a:cubicBezTo>
                  <a:pt x="1403" y="1133"/>
                  <a:pt x="1400" y="1131"/>
                  <a:pt x="1398" y="1128"/>
                </a:cubicBezTo>
                <a:cubicBezTo>
                  <a:pt x="1463" y="1017"/>
                  <a:pt x="1500" y="888"/>
                  <a:pt x="1500" y="750"/>
                </a:cubicBezTo>
                <a:cubicBezTo>
                  <a:pt x="1500" y="336"/>
                  <a:pt x="1164" y="0"/>
                  <a:pt x="750" y="0"/>
                </a:cubicBezTo>
                <a:cubicBezTo>
                  <a:pt x="336" y="0"/>
                  <a:pt x="0" y="336"/>
                  <a:pt x="0" y="750"/>
                </a:cubicBezTo>
                <a:cubicBezTo>
                  <a:pt x="0" y="1164"/>
                  <a:pt x="336" y="1500"/>
                  <a:pt x="750" y="1500"/>
                </a:cubicBezTo>
                <a:cubicBezTo>
                  <a:pt x="887" y="1500"/>
                  <a:pt x="1015" y="1463"/>
                  <a:pt x="1126" y="1399"/>
                </a:cubicBezTo>
                <a:cubicBezTo>
                  <a:pt x="1128" y="1402"/>
                  <a:pt x="1131" y="1405"/>
                  <a:pt x="1134" y="1408"/>
                </a:cubicBezTo>
                <a:lnTo>
                  <a:pt x="1160" y="1434"/>
                </a:lnTo>
                <a:cubicBezTo>
                  <a:pt x="1210" y="1404"/>
                  <a:pt x="1274" y="1360"/>
                  <a:pt x="1315" y="1319"/>
                </a:cubicBezTo>
                <a:cubicBezTo>
                  <a:pt x="1359" y="1276"/>
                  <a:pt x="1402" y="1209"/>
                  <a:pt x="1431" y="1161"/>
                </a:cubicBezTo>
                <a:close/>
                <a:moveTo>
                  <a:pt x="749" y="1274"/>
                </a:moveTo>
                <a:cubicBezTo>
                  <a:pt x="460" y="1274"/>
                  <a:pt x="226" y="1039"/>
                  <a:pt x="226" y="750"/>
                </a:cubicBezTo>
                <a:cubicBezTo>
                  <a:pt x="226" y="461"/>
                  <a:pt x="460" y="226"/>
                  <a:pt x="749" y="226"/>
                </a:cubicBezTo>
                <a:cubicBezTo>
                  <a:pt x="1039" y="226"/>
                  <a:pt x="1273" y="461"/>
                  <a:pt x="1273" y="750"/>
                </a:cubicBezTo>
                <a:cubicBezTo>
                  <a:pt x="1273" y="1039"/>
                  <a:pt x="1039" y="1274"/>
                  <a:pt x="749" y="1274"/>
                </a:cubicBezTo>
                <a:close/>
                <a:moveTo>
                  <a:pt x="1940" y="1670"/>
                </a:moveTo>
                <a:lnTo>
                  <a:pt x="1482" y="1212"/>
                </a:lnTo>
                <a:cubicBezTo>
                  <a:pt x="1463" y="1250"/>
                  <a:pt x="1428" y="1303"/>
                  <a:pt x="1362" y="1368"/>
                </a:cubicBezTo>
                <a:cubicBezTo>
                  <a:pt x="1300" y="1431"/>
                  <a:pt x="1249" y="1466"/>
                  <a:pt x="1211" y="1486"/>
                </a:cubicBezTo>
                <a:lnTo>
                  <a:pt x="1667" y="1941"/>
                </a:lnTo>
                <a:cubicBezTo>
                  <a:pt x="1707" y="1899"/>
                  <a:pt x="1760" y="1842"/>
                  <a:pt x="1802" y="1801"/>
                </a:cubicBezTo>
                <a:cubicBezTo>
                  <a:pt x="1845" y="1758"/>
                  <a:pt x="1901" y="1706"/>
                  <a:pt x="1940" y="1670"/>
                </a:cubicBezTo>
                <a:close/>
                <a:moveTo>
                  <a:pt x="1989" y="1736"/>
                </a:moveTo>
                <a:cubicBezTo>
                  <a:pt x="1966" y="1770"/>
                  <a:pt x="1929" y="1816"/>
                  <a:pt x="1869" y="1876"/>
                </a:cubicBezTo>
                <a:cubicBezTo>
                  <a:pt x="1813" y="1932"/>
                  <a:pt x="1769" y="1968"/>
                  <a:pt x="1736" y="1992"/>
                </a:cubicBezTo>
                <a:cubicBezTo>
                  <a:pt x="1807" y="2023"/>
                  <a:pt x="1892" y="2010"/>
                  <a:pt x="1950" y="1952"/>
                </a:cubicBezTo>
                <a:cubicBezTo>
                  <a:pt x="2009" y="1894"/>
                  <a:pt x="2022" y="1807"/>
                  <a:pt x="1989" y="1736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/>
          </a:p>
        </p:txBody>
      </p:sp>
      <p:sp>
        <p:nvSpPr>
          <p:cNvPr id="5" name="PA-koppt-图标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536575" y="2678430"/>
            <a:ext cx="509905" cy="509905"/>
          </a:xfrm>
          <a:custGeom>
            <a:avLst/>
            <a:gdLst>
              <a:gd name="T0" fmla="*/ 58 w 116"/>
              <a:gd name="T1" fmla="*/ 100 h 115"/>
              <a:gd name="T2" fmla="*/ 48 w 116"/>
              <a:gd name="T3" fmla="*/ 103 h 115"/>
              <a:gd name="T4" fmla="*/ 29 w 116"/>
              <a:gd name="T5" fmla="*/ 114 h 115"/>
              <a:gd name="T6" fmla="*/ 26 w 116"/>
              <a:gd name="T7" fmla="*/ 115 h 115"/>
              <a:gd name="T8" fmla="*/ 21 w 116"/>
              <a:gd name="T9" fmla="*/ 111 h 115"/>
              <a:gd name="T10" fmla="*/ 22 w 116"/>
              <a:gd name="T11" fmla="*/ 105 h 115"/>
              <a:gd name="T12" fmla="*/ 25 w 116"/>
              <a:gd name="T13" fmla="*/ 83 h 115"/>
              <a:gd name="T14" fmla="*/ 24 w 116"/>
              <a:gd name="T15" fmla="*/ 74 h 115"/>
              <a:gd name="T16" fmla="*/ 19 w 116"/>
              <a:gd name="T17" fmla="*/ 65 h 115"/>
              <a:gd name="T18" fmla="*/ 4 w 116"/>
              <a:gd name="T19" fmla="*/ 50 h 115"/>
              <a:gd name="T20" fmla="*/ 1 w 116"/>
              <a:gd name="T21" fmla="*/ 47 h 115"/>
              <a:gd name="T22" fmla="*/ 3 w 116"/>
              <a:gd name="T23" fmla="*/ 42 h 115"/>
              <a:gd name="T24" fmla="*/ 8 w 116"/>
              <a:gd name="T25" fmla="*/ 40 h 115"/>
              <a:gd name="T26" fmla="*/ 29 w 116"/>
              <a:gd name="T27" fmla="*/ 37 h 115"/>
              <a:gd name="T28" fmla="*/ 39 w 116"/>
              <a:gd name="T29" fmla="*/ 32 h 115"/>
              <a:gd name="T30" fmla="*/ 44 w 116"/>
              <a:gd name="T31" fmla="*/ 25 h 115"/>
              <a:gd name="T32" fmla="*/ 54 w 116"/>
              <a:gd name="T33" fmla="*/ 5 h 115"/>
              <a:gd name="T34" fmla="*/ 55 w 116"/>
              <a:gd name="T35" fmla="*/ 2 h 115"/>
              <a:gd name="T36" fmla="*/ 61 w 116"/>
              <a:gd name="T37" fmla="*/ 2 h 115"/>
              <a:gd name="T38" fmla="*/ 63 w 116"/>
              <a:gd name="T39" fmla="*/ 5 h 115"/>
              <a:gd name="T40" fmla="*/ 73 w 116"/>
              <a:gd name="T41" fmla="*/ 26 h 115"/>
              <a:gd name="T42" fmla="*/ 89 w 116"/>
              <a:gd name="T43" fmla="*/ 37 h 115"/>
              <a:gd name="T44" fmla="*/ 111 w 116"/>
              <a:gd name="T45" fmla="*/ 41 h 115"/>
              <a:gd name="T46" fmla="*/ 113 w 116"/>
              <a:gd name="T47" fmla="*/ 42 h 115"/>
              <a:gd name="T48" fmla="*/ 115 w 116"/>
              <a:gd name="T49" fmla="*/ 47 h 115"/>
              <a:gd name="T50" fmla="*/ 113 w 116"/>
              <a:gd name="T51" fmla="*/ 50 h 115"/>
              <a:gd name="T52" fmla="*/ 97 w 116"/>
              <a:gd name="T53" fmla="*/ 66 h 115"/>
              <a:gd name="T54" fmla="*/ 91 w 116"/>
              <a:gd name="T55" fmla="*/ 85 h 115"/>
              <a:gd name="T56" fmla="*/ 95 w 116"/>
              <a:gd name="T57" fmla="*/ 109 h 115"/>
              <a:gd name="T58" fmla="*/ 95 w 116"/>
              <a:gd name="T59" fmla="*/ 111 h 115"/>
              <a:gd name="T60" fmla="*/ 90 w 116"/>
              <a:gd name="T61" fmla="*/ 115 h 115"/>
              <a:gd name="T62" fmla="*/ 87 w 116"/>
              <a:gd name="T63" fmla="*/ 113 h 115"/>
              <a:gd name="T64" fmla="*/ 68 w 116"/>
              <a:gd name="T65" fmla="*/ 103 h 115"/>
              <a:gd name="T66" fmla="*/ 58 w 116"/>
              <a:gd name="T67" fmla="*/ 10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6" h="115">
                <a:moveTo>
                  <a:pt x="58" y="100"/>
                </a:moveTo>
                <a:cubicBezTo>
                  <a:pt x="55" y="101"/>
                  <a:pt x="51" y="101"/>
                  <a:pt x="48" y="103"/>
                </a:cubicBezTo>
                <a:cubicBezTo>
                  <a:pt x="42" y="107"/>
                  <a:pt x="35" y="110"/>
                  <a:pt x="29" y="114"/>
                </a:cubicBezTo>
                <a:cubicBezTo>
                  <a:pt x="28" y="114"/>
                  <a:pt x="27" y="115"/>
                  <a:pt x="26" y="115"/>
                </a:cubicBezTo>
                <a:cubicBezTo>
                  <a:pt x="23" y="115"/>
                  <a:pt x="21" y="114"/>
                  <a:pt x="21" y="111"/>
                </a:cubicBezTo>
                <a:cubicBezTo>
                  <a:pt x="21" y="109"/>
                  <a:pt x="22" y="107"/>
                  <a:pt x="22" y="105"/>
                </a:cubicBezTo>
                <a:cubicBezTo>
                  <a:pt x="23" y="98"/>
                  <a:pt x="24" y="91"/>
                  <a:pt x="25" y="83"/>
                </a:cubicBezTo>
                <a:cubicBezTo>
                  <a:pt x="26" y="80"/>
                  <a:pt x="25" y="77"/>
                  <a:pt x="24" y="74"/>
                </a:cubicBezTo>
                <a:cubicBezTo>
                  <a:pt x="23" y="71"/>
                  <a:pt x="21" y="68"/>
                  <a:pt x="19" y="65"/>
                </a:cubicBezTo>
                <a:cubicBezTo>
                  <a:pt x="14" y="60"/>
                  <a:pt x="9" y="55"/>
                  <a:pt x="4" y="50"/>
                </a:cubicBezTo>
                <a:cubicBezTo>
                  <a:pt x="3" y="49"/>
                  <a:pt x="2" y="48"/>
                  <a:pt x="1" y="47"/>
                </a:cubicBezTo>
                <a:cubicBezTo>
                  <a:pt x="0" y="45"/>
                  <a:pt x="1" y="43"/>
                  <a:pt x="3" y="42"/>
                </a:cubicBezTo>
                <a:cubicBezTo>
                  <a:pt x="5" y="41"/>
                  <a:pt x="6" y="41"/>
                  <a:pt x="8" y="40"/>
                </a:cubicBezTo>
                <a:cubicBezTo>
                  <a:pt x="15" y="39"/>
                  <a:pt x="22" y="38"/>
                  <a:pt x="29" y="37"/>
                </a:cubicBezTo>
                <a:cubicBezTo>
                  <a:pt x="33" y="36"/>
                  <a:pt x="37" y="34"/>
                  <a:pt x="39" y="32"/>
                </a:cubicBezTo>
                <a:cubicBezTo>
                  <a:pt x="41" y="30"/>
                  <a:pt x="43" y="28"/>
                  <a:pt x="44" y="25"/>
                </a:cubicBezTo>
                <a:cubicBezTo>
                  <a:pt x="47" y="18"/>
                  <a:pt x="50" y="11"/>
                  <a:pt x="54" y="5"/>
                </a:cubicBezTo>
                <a:cubicBezTo>
                  <a:pt x="54" y="4"/>
                  <a:pt x="55" y="3"/>
                  <a:pt x="55" y="2"/>
                </a:cubicBezTo>
                <a:cubicBezTo>
                  <a:pt x="57" y="0"/>
                  <a:pt x="59" y="0"/>
                  <a:pt x="61" y="2"/>
                </a:cubicBezTo>
                <a:cubicBezTo>
                  <a:pt x="62" y="3"/>
                  <a:pt x="62" y="4"/>
                  <a:pt x="63" y="5"/>
                </a:cubicBezTo>
                <a:cubicBezTo>
                  <a:pt x="66" y="12"/>
                  <a:pt x="69" y="19"/>
                  <a:pt x="73" y="26"/>
                </a:cubicBezTo>
                <a:cubicBezTo>
                  <a:pt x="76" y="32"/>
                  <a:pt x="81" y="36"/>
                  <a:pt x="89" y="37"/>
                </a:cubicBezTo>
                <a:cubicBezTo>
                  <a:pt x="96" y="39"/>
                  <a:pt x="104" y="40"/>
                  <a:pt x="111" y="41"/>
                </a:cubicBezTo>
                <a:cubicBezTo>
                  <a:pt x="112" y="41"/>
                  <a:pt x="113" y="41"/>
                  <a:pt x="113" y="42"/>
                </a:cubicBezTo>
                <a:cubicBezTo>
                  <a:pt x="115" y="43"/>
                  <a:pt x="116" y="45"/>
                  <a:pt x="115" y="47"/>
                </a:cubicBezTo>
                <a:cubicBezTo>
                  <a:pt x="114" y="48"/>
                  <a:pt x="114" y="49"/>
                  <a:pt x="113" y="50"/>
                </a:cubicBezTo>
                <a:cubicBezTo>
                  <a:pt x="108" y="55"/>
                  <a:pt x="102" y="61"/>
                  <a:pt x="97" y="66"/>
                </a:cubicBezTo>
                <a:cubicBezTo>
                  <a:pt x="92" y="71"/>
                  <a:pt x="90" y="78"/>
                  <a:pt x="91" y="85"/>
                </a:cubicBezTo>
                <a:cubicBezTo>
                  <a:pt x="92" y="93"/>
                  <a:pt x="94" y="101"/>
                  <a:pt x="95" y="109"/>
                </a:cubicBezTo>
                <a:cubicBezTo>
                  <a:pt x="95" y="109"/>
                  <a:pt x="95" y="110"/>
                  <a:pt x="95" y="111"/>
                </a:cubicBezTo>
                <a:cubicBezTo>
                  <a:pt x="95" y="114"/>
                  <a:pt x="93" y="115"/>
                  <a:pt x="90" y="115"/>
                </a:cubicBezTo>
                <a:cubicBezTo>
                  <a:pt x="89" y="114"/>
                  <a:pt x="88" y="114"/>
                  <a:pt x="87" y="113"/>
                </a:cubicBezTo>
                <a:cubicBezTo>
                  <a:pt x="81" y="110"/>
                  <a:pt x="75" y="107"/>
                  <a:pt x="68" y="103"/>
                </a:cubicBezTo>
                <a:cubicBezTo>
                  <a:pt x="65" y="101"/>
                  <a:pt x="62" y="101"/>
                  <a:pt x="58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solidFill>
                <a:srgbClr val="30303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9" name="PA-koppt-图标"/>
          <p:cNvSpPr>
            <a:spLocks noChangeAspect="1" noEditPoints="1"/>
          </p:cNvSpPr>
          <p:nvPr>
            <p:custDataLst>
              <p:tags r:id="rId4"/>
            </p:custDataLst>
          </p:nvPr>
        </p:nvSpPr>
        <p:spPr bwMode="auto">
          <a:xfrm>
            <a:off x="513715" y="5132070"/>
            <a:ext cx="556260" cy="509905"/>
          </a:xfrm>
          <a:custGeom>
            <a:avLst/>
            <a:gdLst>
              <a:gd name="T0" fmla="*/ 222 w 332"/>
              <a:gd name="T1" fmla="*/ 312 h 312"/>
              <a:gd name="T2" fmla="*/ 205 w 332"/>
              <a:gd name="T3" fmla="*/ 304 h 312"/>
              <a:gd name="T4" fmla="*/ 158 w 332"/>
              <a:gd name="T5" fmla="*/ 287 h 312"/>
              <a:gd name="T6" fmla="*/ 126 w 332"/>
              <a:gd name="T7" fmla="*/ 304 h 312"/>
              <a:gd name="T8" fmla="*/ 106 w 332"/>
              <a:gd name="T9" fmla="*/ 311 h 312"/>
              <a:gd name="T10" fmla="*/ 99 w 332"/>
              <a:gd name="T11" fmla="*/ 309 h 312"/>
              <a:gd name="T12" fmla="*/ 66 w 332"/>
              <a:gd name="T13" fmla="*/ 289 h 312"/>
              <a:gd name="T14" fmla="*/ 57 w 332"/>
              <a:gd name="T15" fmla="*/ 265 h 312"/>
              <a:gd name="T16" fmla="*/ 60 w 332"/>
              <a:gd name="T17" fmla="*/ 247 h 312"/>
              <a:gd name="T18" fmla="*/ 49 w 332"/>
              <a:gd name="T19" fmla="*/ 216 h 312"/>
              <a:gd name="T20" fmla="*/ 23 w 332"/>
              <a:gd name="T21" fmla="*/ 197 h 312"/>
              <a:gd name="T22" fmla="*/ 18 w 332"/>
              <a:gd name="T23" fmla="*/ 196 h 312"/>
              <a:gd name="T24" fmla="*/ 1 w 332"/>
              <a:gd name="T25" fmla="*/ 176 h 312"/>
              <a:gd name="T26" fmla="*/ 1 w 332"/>
              <a:gd name="T27" fmla="*/ 137 h 312"/>
              <a:gd name="T28" fmla="*/ 18 w 332"/>
              <a:gd name="T29" fmla="*/ 117 h 312"/>
              <a:gd name="T30" fmla="*/ 60 w 332"/>
              <a:gd name="T31" fmla="*/ 73 h 312"/>
              <a:gd name="T32" fmla="*/ 58 w 332"/>
              <a:gd name="T33" fmla="*/ 49 h 312"/>
              <a:gd name="T34" fmla="*/ 61 w 332"/>
              <a:gd name="T35" fmla="*/ 28 h 312"/>
              <a:gd name="T36" fmla="*/ 67 w 332"/>
              <a:gd name="T37" fmla="*/ 23 h 312"/>
              <a:gd name="T38" fmla="*/ 101 w 332"/>
              <a:gd name="T39" fmla="*/ 3 h 312"/>
              <a:gd name="T40" fmla="*/ 126 w 332"/>
              <a:gd name="T41" fmla="*/ 8 h 312"/>
              <a:gd name="T42" fmla="*/ 144 w 332"/>
              <a:gd name="T43" fmla="*/ 22 h 312"/>
              <a:gd name="T44" fmla="*/ 174 w 332"/>
              <a:gd name="T45" fmla="*/ 26 h 312"/>
              <a:gd name="T46" fmla="*/ 202 w 332"/>
              <a:gd name="T47" fmla="*/ 12 h 312"/>
              <a:gd name="T48" fmla="*/ 207 w 332"/>
              <a:gd name="T49" fmla="*/ 7 h 312"/>
              <a:gd name="T50" fmla="*/ 230 w 332"/>
              <a:gd name="T51" fmla="*/ 3 h 312"/>
              <a:gd name="T52" fmla="*/ 266 w 332"/>
              <a:gd name="T53" fmla="*/ 24 h 312"/>
              <a:gd name="T54" fmla="*/ 274 w 332"/>
              <a:gd name="T55" fmla="*/ 47 h 312"/>
              <a:gd name="T56" fmla="*/ 274 w 332"/>
              <a:gd name="T57" fmla="*/ 81 h 312"/>
              <a:gd name="T58" fmla="*/ 297 w 332"/>
              <a:gd name="T59" fmla="*/ 110 h 312"/>
              <a:gd name="T60" fmla="*/ 314 w 332"/>
              <a:gd name="T61" fmla="*/ 117 h 312"/>
              <a:gd name="T62" fmla="*/ 331 w 332"/>
              <a:gd name="T63" fmla="*/ 136 h 312"/>
              <a:gd name="T64" fmla="*/ 331 w 332"/>
              <a:gd name="T65" fmla="*/ 178 h 312"/>
              <a:gd name="T66" fmla="*/ 322 w 332"/>
              <a:gd name="T67" fmla="*/ 192 h 312"/>
              <a:gd name="T68" fmla="*/ 312 w 332"/>
              <a:gd name="T69" fmla="*/ 196 h 312"/>
              <a:gd name="T70" fmla="*/ 278 w 332"/>
              <a:gd name="T71" fmla="*/ 223 h 312"/>
              <a:gd name="T72" fmla="*/ 274 w 332"/>
              <a:gd name="T73" fmla="*/ 265 h 312"/>
              <a:gd name="T74" fmla="*/ 266 w 332"/>
              <a:gd name="T75" fmla="*/ 290 h 312"/>
              <a:gd name="T76" fmla="*/ 229 w 332"/>
              <a:gd name="T77" fmla="*/ 310 h 312"/>
              <a:gd name="T78" fmla="*/ 222 w 332"/>
              <a:gd name="T79" fmla="*/ 312 h 312"/>
              <a:gd name="T80" fmla="*/ 166 w 332"/>
              <a:gd name="T81" fmla="*/ 223 h 312"/>
              <a:gd name="T82" fmla="*/ 232 w 332"/>
              <a:gd name="T83" fmla="*/ 157 h 312"/>
              <a:gd name="T84" fmla="*/ 166 w 332"/>
              <a:gd name="T85" fmla="*/ 90 h 312"/>
              <a:gd name="T86" fmla="*/ 100 w 332"/>
              <a:gd name="T87" fmla="*/ 156 h 312"/>
              <a:gd name="T88" fmla="*/ 166 w 332"/>
              <a:gd name="T89" fmla="*/ 223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2" h="312">
                <a:moveTo>
                  <a:pt x="222" y="312"/>
                </a:moveTo>
                <a:cubicBezTo>
                  <a:pt x="215" y="311"/>
                  <a:pt x="210" y="309"/>
                  <a:pt x="205" y="304"/>
                </a:cubicBezTo>
                <a:cubicBezTo>
                  <a:pt x="192" y="290"/>
                  <a:pt x="176" y="285"/>
                  <a:pt x="158" y="287"/>
                </a:cubicBezTo>
                <a:cubicBezTo>
                  <a:pt x="145" y="289"/>
                  <a:pt x="135" y="295"/>
                  <a:pt x="126" y="304"/>
                </a:cubicBezTo>
                <a:cubicBezTo>
                  <a:pt x="121" y="310"/>
                  <a:pt x="114" y="312"/>
                  <a:pt x="106" y="311"/>
                </a:cubicBezTo>
                <a:cubicBezTo>
                  <a:pt x="104" y="311"/>
                  <a:pt x="101" y="310"/>
                  <a:pt x="99" y="309"/>
                </a:cubicBezTo>
                <a:cubicBezTo>
                  <a:pt x="87" y="303"/>
                  <a:pt x="76" y="297"/>
                  <a:pt x="66" y="289"/>
                </a:cubicBezTo>
                <a:cubicBezTo>
                  <a:pt x="58" y="284"/>
                  <a:pt x="55" y="274"/>
                  <a:pt x="57" y="265"/>
                </a:cubicBezTo>
                <a:cubicBezTo>
                  <a:pt x="59" y="259"/>
                  <a:pt x="60" y="253"/>
                  <a:pt x="60" y="247"/>
                </a:cubicBezTo>
                <a:cubicBezTo>
                  <a:pt x="60" y="236"/>
                  <a:pt x="56" y="225"/>
                  <a:pt x="49" y="216"/>
                </a:cubicBezTo>
                <a:cubicBezTo>
                  <a:pt x="43" y="207"/>
                  <a:pt x="34" y="201"/>
                  <a:pt x="23" y="197"/>
                </a:cubicBezTo>
                <a:cubicBezTo>
                  <a:pt x="21" y="197"/>
                  <a:pt x="19" y="196"/>
                  <a:pt x="18" y="196"/>
                </a:cubicBezTo>
                <a:cubicBezTo>
                  <a:pt x="8" y="194"/>
                  <a:pt x="1" y="186"/>
                  <a:pt x="1" y="176"/>
                </a:cubicBezTo>
                <a:cubicBezTo>
                  <a:pt x="0" y="163"/>
                  <a:pt x="0" y="150"/>
                  <a:pt x="1" y="137"/>
                </a:cubicBezTo>
                <a:cubicBezTo>
                  <a:pt x="1" y="127"/>
                  <a:pt x="8" y="119"/>
                  <a:pt x="18" y="117"/>
                </a:cubicBezTo>
                <a:cubicBezTo>
                  <a:pt x="40" y="112"/>
                  <a:pt x="56" y="95"/>
                  <a:pt x="60" y="73"/>
                </a:cubicBezTo>
                <a:cubicBezTo>
                  <a:pt x="61" y="65"/>
                  <a:pt x="61" y="57"/>
                  <a:pt x="58" y="49"/>
                </a:cubicBezTo>
                <a:cubicBezTo>
                  <a:pt x="55" y="42"/>
                  <a:pt x="56" y="35"/>
                  <a:pt x="61" y="28"/>
                </a:cubicBezTo>
                <a:cubicBezTo>
                  <a:pt x="63" y="26"/>
                  <a:pt x="65" y="24"/>
                  <a:pt x="67" y="23"/>
                </a:cubicBezTo>
                <a:cubicBezTo>
                  <a:pt x="78" y="15"/>
                  <a:pt x="89" y="9"/>
                  <a:pt x="101" y="3"/>
                </a:cubicBezTo>
                <a:cubicBezTo>
                  <a:pt x="109" y="0"/>
                  <a:pt x="120" y="2"/>
                  <a:pt x="126" y="8"/>
                </a:cubicBezTo>
                <a:cubicBezTo>
                  <a:pt x="131" y="14"/>
                  <a:pt x="137" y="19"/>
                  <a:pt x="144" y="22"/>
                </a:cubicBezTo>
                <a:cubicBezTo>
                  <a:pt x="153" y="26"/>
                  <a:pt x="163" y="27"/>
                  <a:pt x="174" y="26"/>
                </a:cubicBezTo>
                <a:cubicBezTo>
                  <a:pt x="184" y="24"/>
                  <a:pt x="194" y="20"/>
                  <a:pt x="202" y="12"/>
                </a:cubicBezTo>
                <a:cubicBezTo>
                  <a:pt x="204" y="11"/>
                  <a:pt x="205" y="9"/>
                  <a:pt x="207" y="7"/>
                </a:cubicBezTo>
                <a:cubicBezTo>
                  <a:pt x="214" y="1"/>
                  <a:pt x="222" y="0"/>
                  <a:pt x="230" y="3"/>
                </a:cubicBezTo>
                <a:cubicBezTo>
                  <a:pt x="243" y="9"/>
                  <a:pt x="255" y="16"/>
                  <a:pt x="266" y="24"/>
                </a:cubicBezTo>
                <a:cubicBezTo>
                  <a:pt x="274" y="29"/>
                  <a:pt x="277" y="39"/>
                  <a:pt x="274" y="47"/>
                </a:cubicBezTo>
                <a:cubicBezTo>
                  <a:pt x="270" y="59"/>
                  <a:pt x="270" y="70"/>
                  <a:pt x="274" y="81"/>
                </a:cubicBezTo>
                <a:cubicBezTo>
                  <a:pt x="278" y="93"/>
                  <a:pt x="286" y="103"/>
                  <a:pt x="297" y="110"/>
                </a:cubicBezTo>
                <a:cubicBezTo>
                  <a:pt x="302" y="114"/>
                  <a:pt x="308" y="116"/>
                  <a:pt x="314" y="117"/>
                </a:cubicBezTo>
                <a:cubicBezTo>
                  <a:pt x="323" y="119"/>
                  <a:pt x="330" y="127"/>
                  <a:pt x="331" y="136"/>
                </a:cubicBezTo>
                <a:cubicBezTo>
                  <a:pt x="332" y="150"/>
                  <a:pt x="332" y="164"/>
                  <a:pt x="331" y="178"/>
                </a:cubicBezTo>
                <a:cubicBezTo>
                  <a:pt x="330" y="184"/>
                  <a:pt x="327" y="189"/>
                  <a:pt x="322" y="192"/>
                </a:cubicBezTo>
                <a:cubicBezTo>
                  <a:pt x="319" y="195"/>
                  <a:pt x="316" y="196"/>
                  <a:pt x="312" y="196"/>
                </a:cubicBezTo>
                <a:cubicBezTo>
                  <a:pt x="297" y="200"/>
                  <a:pt x="285" y="209"/>
                  <a:pt x="278" y="223"/>
                </a:cubicBezTo>
                <a:cubicBezTo>
                  <a:pt x="271" y="236"/>
                  <a:pt x="269" y="250"/>
                  <a:pt x="274" y="265"/>
                </a:cubicBezTo>
                <a:cubicBezTo>
                  <a:pt x="277" y="274"/>
                  <a:pt x="273" y="284"/>
                  <a:pt x="266" y="290"/>
                </a:cubicBezTo>
                <a:cubicBezTo>
                  <a:pt x="254" y="297"/>
                  <a:pt x="242" y="305"/>
                  <a:pt x="229" y="310"/>
                </a:cubicBezTo>
                <a:cubicBezTo>
                  <a:pt x="227" y="311"/>
                  <a:pt x="224" y="311"/>
                  <a:pt x="222" y="312"/>
                </a:cubicBezTo>
                <a:close/>
                <a:moveTo>
                  <a:pt x="166" y="223"/>
                </a:moveTo>
                <a:cubicBezTo>
                  <a:pt x="202" y="223"/>
                  <a:pt x="232" y="193"/>
                  <a:pt x="232" y="157"/>
                </a:cubicBezTo>
                <a:cubicBezTo>
                  <a:pt x="232" y="120"/>
                  <a:pt x="202" y="90"/>
                  <a:pt x="166" y="90"/>
                </a:cubicBezTo>
                <a:cubicBezTo>
                  <a:pt x="129" y="90"/>
                  <a:pt x="100" y="120"/>
                  <a:pt x="100" y="156"/>
                </a:cubicBezTo>
                <a:cubicBezTo>
                  <a:pt x="100" y="193"/>
                  <a:pt x="129" y="223"/>
                  <a:pt x="166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srgbClr val="30303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0" name="PA-文本框 9"/>
          <p:cNvSpPr txBox="1"/>
          <p:nvPr>
            <p:custDataLst>
              <p:tags r:id="rId5"/>
            </p:custDataLst>
          </p:nvPr>
        </p:nvSpPr>
        <p:spPr>
          <a:xfrm>
            <a:off x="3676650" y="737870"/>
            <a:ext cx="48387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sz="2800" b="1" dirty="0">
                <a:solidFill>
                  <a:srgbClr val="5B4790"/>
                </a:solidFill>
                <a:latin typeface="文泉驛微米黑" panose="020B0606030804020204" charset="-122"/>
                <a:ea typeface="文泉驛微米黑" panose="020B0606030804020204" charset="-122"/>
                <a:sym typeface="微软雅黑 Light" panose="020B0502040204020203" pitchFamily="34" charset="-122"/>
              </a:rPr>
              <a:t>快速移动光标</a:t>
            </a:r>
            <a:endParaRPr lang="zh-CN" sz="2800" b="1" dirty="0">
              <a:solidFill>
                <a:srgbClr val="5B4790"/>
              </a:solidFill>
              <a:latin typeface="文泉驛微米黑" panose="020B0606030804020204" charset="-122"/>
              <a:ea typeface="文泉驛微米黑" panose="020B0606030804020204" charset="-122"/>
              <a:sym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" y="22225"/>
            <a:ext cx="734060" cy="734060"/>
          </a:xfrm>
          <a:prstGeom prst="rect">
            <a:avLst/>
          </a:prstGeom>
        </p:spPr>
      </p:pic>
      <p:sp>
        <p:nvSpPr>
          <p:cNvPr id="8" name="_3"/>
          <p:cNvSpPr/>
          <p:nvPr/>
        </p:nvSpPr>
        <p:spPr>
          <a:xfrm>
            <a:off x="675005" y="234315"/>
            <a:ext cx="2007870" cy="521970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sz="2800" b="1" dirty="0">
                <a:solidFill>
                  <a:srgbClr val="19803A"/>
                </a:solidFill>
                <a:effectLst/>
                <a:uFillTx/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SCAULUG</a:t>
            </a:r>
            <a:endParaRPr sz="2800" b="1" dirty="0">
              <a:solidFill>
                <a:srgbClr val="19803A"/>
              </a:solidFill>
              <a:effectLst/>
              <a:uFillTx/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24230" y="761365"/>
            <a:ext cx="17164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图片 2" descr="yidong１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110" y="1259840"/>
            <a:ext cx="6457315" cy="5380990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6948170" y="1678940"/>
            <a:ext cx="4791710" cy="57785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:&lt;</a:t>
            </a:r>
            <a:r>
              <a:rPr lang="zh-CN" altLang="en-US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行数</a:t>
            </a:r>
            <a:r>
              <a:rPr lang="en-US" altLang="zh-CN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&gt;</a:t>
            </a:r>
            <a:r>
              <a:rPr lang="zh-CN" altLang="en-US" dirty="0">
                <a:solidFill>
                  <a:schemeClr val="tx1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：跳到第 </a:t>
            </a:r>
            <a:r>
              <a:rPr lang="en-US" altLang="zh-CN" dirty="0">
                <a:solidFill>
                  <a:schemeClr val="tx1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n </a:t>
            </a:r>
            <a:r>
              <a:rPr lang="zh-CN" altLang="en-US" dirty="0">
                <a:solidFill>
                  <a:schemeClr val="tx1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行</a:t>
            </a:r>
            <a:endParaRPr lang="zh-CN" altLang="en-US" dirty="0">
              <a:solidFill>
                <a:schemeClr val="tx1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endParaRPr lang="zh-CN" altLang="en-US" dirty="0">
              <a:solidFill>
                <a:schemeClr val="tx1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G</a:t>
            </a:r>
            <a:r>
              <a:rPr lang="zh-CN" altLang="en-US" dirty="0">
                <a:solidFill>
                  <a:schemeClr val="tx1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：移动到最后一行</a:t>
            </a:r>
            <a:endParaRPr lang="zh-CN" altLang="en-US" dirty="0">
              <a:solidFill>
                <a:schemeClr val="tx1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endParaRPr lang="zh-CN" altLang="en-US" dirty="0">
              <a:solidFill>
                <a:schemeClr val="tx1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gg</a:t>
            </a:r>
            <a:r>
              <a:rPr lang="zh-CN" altLang="en-US" dirty="0">
                <a:solidFill>
                  <a:schemeClr val="tx1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：移动到第一行</a:t>
            </a:r>
            <a:endParaRPr lang="zh-CN" altLang="en-US" dirty="0">
              <a:solidFill>
                <a:schemeClr val="tx1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endParaRPr lang="zh-CN" altLang="en-US" dirty="0">
              <a:solidFill>
                <a:schemeClr val="tx1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/</a:t>
            </a:r>
            <a:r>
              <a:rPr lang="en-US" altLang="zh-CN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&lt;</a:t>
            </a:r>
            <a:r>
              <a:rPr lang="zh-CN" altLang="en-US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pattern</a:t>
            </a:r>
            <a:r>
              <a:rPr lang="en-US" altLang="zh-CN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&gt;</a:t>
            </a:r>
            <a:r>
              <a:rPr lang="zh-CN" altLang="en-US" dirty="0">
                <a:latin typeface="文泉驛等寬微米黑" panose="020B0606030804020204" charset="-122"/>
                <a:ea typeface="文泉驛等寬微米黑" panose="020B0606030804020204" charset="-122"/>
              </a:rPr>
              <a:t>：搜索 pattern 字符串并移动，如果匹配多个，按 n 可以移动到下一个</a:t>
            </a:r>
            <a:endParaRPr lang="zh-CN" altLang="en-US" dirty="0">
              <a:latin typeface="文泉驛等寬微米黑" panose="020B0606030804020204" charset="-122"/>
              <a:ea typeface="文泉驛等寬微米黑" panose="020B06060308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A-koppt-图标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513715" y="3973195"/>
            <a:ext cx="556260" cy="554990"/>
          </a:xfrm>
          <a:custGeom>
            <a:avLst/>
            <a:gdLst>
              <a:gd name="T0" fmla="*/ 1431 w 2022"/>
              <a:gd name="T1" fmla="*/ 1161 h 2023"/>
              <a:gd name="T2" fmla="*/ 1406 w 2022"/>
              <a:gd name="T3" fmla="*/ 1136 h 2023"/>
              <a:gd name="T4" fmla="*/ 1398 w 2022"/>
              <a:gd name="T5" fmla="*/ 1128 h 2023"/>
              <a:gd name="T6" fmla="*/ 1500 w 2022"/>
              <a:gd name="T7" fmla="*/ 750 h 2023"/>
              <a:gd name="T8" fmla="*/ 750 w 2022"/>
              <a:gd name="T9" fmla="*/ 0 h 2023"/>
              <a:gd name="T10" fmla="*/ 0 w 2022"/>
              <a:gd name="T11" fmla="*/ 750 h 2023"/>
              <a:gd name="T12" fmla="*/ 750 w 2022"/>
              <a:gd name="T13" fmla="*/ 1500 h 2023"/>
              <a:gd name="T14" fmla="*/ 1126 w 2022"/>
              <a:gd name="T15" fmla="*/ 1399 h 2023"/>
              <a:gd name="T16" fmla="*/ 1134 w 2022"/>
              <a:gd name="T17" fmla="*/ 1408 h 2023"/>
              <a:gd name="T18" fmla="*/ 1160 w 2022"/>
              <a:gd name="T19" fmla="*/ 1434 h 2023"/>
              <a:gd name="T20" fmla="*/ 1315 w 2022"/>
              <a:gd name="T21" fmla="*/ 1319 h 2023"/>
              <a:gd name="T22" fmla="*/ 1431 w 2022"/>
              <a:gd name="T23" fmla="*/ 1161 h 2023"/>
              <a:gd name="T24" fmla="*/ 749 w 2022"/>
              <a:gd name="T25" fmla="*/ 1274 h 2023"/>
              <a:gd name="T26" fmla="*/ 226 w 2022"/>
              <a:gd name="T27" fmla="*/ 750 h 2023"/>
              <a:gd name="T28" fmla="*/ 749 w 2022"/>
              <a:gd name="T29" fmla="*/ 226 h 2023"/>
              <a:gd name="T30" fmla="*/ 1273 w 2022"/>
              <a:gd name="T31" fmla="*/ 750 h 2023"/>
              <a:gd name="T32" fmla="*/ 749 w 2022"/>
              <a:gd name="T33" fmla="*/ 1274 h 2023"/>
              <a:gd name="T34" fmla="*/ 1940 w 2022"/>
              <a:gd name="T35" fmla="*/ 1670 h 2023"/>
              <a:gd name="T36" fmla="*/ 1482 w 2022"/>
              <a:gd name="T37" fmla="*/ 1212 h 2023"/>
              <a:gd name="T38" fmla="*/ 1362 w 2022"/>
              <a:gd name="T39" fmla="*/ 1368 h 2023"/>
              <a:gd name="T40" fmla="*/ 1211 w 2022"/>
              <a:gd name="T41" fmla="*/ 1486 h 2023"/>
              <a:gd name="T42" fmla="*/ 1667 w 2022"/>
              <a:gd name="T43" fmla="*/ 1941 h 2023"/>
              <a:gd name="T44" fmla="*/ 1802 w 2022"/>
              <a:gd name="T45" fmla="*/ 1801 h 2023"/>
              <a:gd name="T46" fmla="*/ 1940 w 2022"/>
              <a:gd name="T47" fmla="*/ 1670 h 2023"/>
              <a:gd name="T48" fmla="*/ 1989 w 2022"/>
              <a:gd name="T49" fmla="*/ 1736 h 2023"/>
              <a:gd name="T50" fmla="*/ 1869 w 2022"/>
              <a:gd name="T51" fmla="*/ 1876 h 2023"/>
              <a:gd name="T52" fmla="*/ 1736 w 2022"/>
              <a:gd name="T53" fmla="*/ 1992 h 2023"/>
              <a:gd name="T54" fmla="*/ 1950 w 2022"/>
              <a:gd name="T55" fmla="*/ 1952 h 2023"/>
              <a:gd name="T56" fmla="*/ 1989 w 2022"/>
              <a:gd name="T57" fmla="*/ 1736 h 2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022" h="2023">
                <a:moveTo>
                  <a:pt x="1431" y="1161"/>
                </a:moveTo>
                <a:lnTo>
                  <a:pt x="1406" y="1136"/>
                </a:lnTo>
                <a:cubicBezTo>
                  <a:pt x="1403" y="1133"/>
                  <a:pt x="1400" y="1131"/>
                  <a:pt x="1398" y="1128"/>
                </a:cubicBezTo>
                <a:cubicBezTo>
                  <a:pt x="1463" y="1017"/>
                  <a:pt x="1500" y="888"/>
                  <a:pt x="1500" y="750"/>
                </a:cubicBezTo>
                <a:cubicBezTo>
                  <a:pt x="1500" y="336"/>
                  <a:pt x="1164" y="0"/>
                  <a:pt x="750" y="0"/>
                </a:cubicBezTo>
                <a:cubicBezTo>
                  <a:pt x="336" y="0"/>
                  <a:pt x="0" y="336"/>
                  <a:pt x="0" y="750"/>
                </a:cubicBezTo>
                <a:cubicBezTo>
                  <a:pt x="0" y="1164"/>
                  <a:pt x="336" y="1500"/>
                  <a:pt x="750" y="1500"/>
                </a:cubicBezTo>
                <a:cubicBezTo>
                  <a:pt x="887" y="1500"/>
                  <a:pt x="1015" y="1463"/>
                  <a:pt x="1126" y="1399"/>
                </a:cubicBezTo>
                <a:cubicBezTo>
                  <a:pt x="1128" y="1402"/>
                  <a:pt x="1131" y="1405"/>
                  <a:pt x="1134" y="1408"/>
                </a:cubicBezTo>
                <a:lnTo>
                  <a:pt x="1160" y="1434"/>
                </a:lnTo>
                <a:cubicBezTo>
                  <a:pt x="1210" y="1404"/>
                  <a:pt x="1274" y="1360"/>
                  <a:pt x="1315" y="1319"/>
                </a:cubicBezTo>
                <a:cubicBezTo>
                  <a:pt x="1359" y="1276"/>
                  <a:pt x="1402" y="1209"/>
                  <a:pt x="1431" y="1161"/>
                </a:cubicBezTo>
                <a:close/>
                <a:moveTo>
                  <a:pt x="749" y="1274"/>
                </a:moveTo>
                <a:cubicBezTo>
                  <a:pt x="460" y="1274"/>
                  <a:pt x="226" y="1039"/>
                  <a:pt x="226" y="750"/>
                </a:cubicBezTo>
                <a:cubicBezTo>
                  <a:pt x="226" y="461"/>
                  <a:pt x="460" y="226"/>
                  <a:pt x="749" y="226"/>
                </a:cubicBezTo>
                <a:cubicBezTo>
                  <a:pt x="1039" y="226"/>
                  <a:pt x="1273" y="461"/>
                  <a:pt x="1273" y="750"/>
                </a:cubicBezTo>
                <a:cubicBezTo>
                  <a:pt x="1273" y="1039"/>
                  <a:pt x="1039" y="1274"/>
                  <a:pt x="749" y="1274"/>
                </a:cubicBezTo>
                <a:close/>
                <a:moveTo>
                  <a:pt x="1940" y="1670"/>
                </a:moveTo>
                <a:lnTo>
                  <a:pt x="1482" y="1212"/>
                </a:lnTo>
                <a:cubicBezTo>
                  <a:pt x="1463" y="1250"/>
                  <a:pt x="1428" y="1303"/>
                  <a:pt x="1362" y="1368"/>
                </a:cubicBezTo>
                <a:cubicBezTo>
                  <a:pt x="1300" y="1431"/>
                  <a:pt x="1249" y="1466"/>
                  <a:pt x="1211" y="1486"/>
                </a:cubicBezTo>
                <a:lnTo>
                  <a:pt x="1667" y="1941"/>
                </a:lnTo>
                <a:cubicBezTo>
                  <a:pt x="1707" y="1899"/>
                  <a:pt x="1760" y="1842"/>
                  <a:pt x="1802" y="1801"/>
                </a:cubicBezTo>
                <a:cubicBezTo>
                  <a:pt x="1845" y="1758"/>
                  <a:pt x="1901" y="1706"/>
                  <a:pt x="1940" y="1670"/>
                </a:cubicBezTo>
                <a:close/>
                <a:moveTo>
                  <a:pt x="1989" y="1736"/>
                </a:moveTo>
                <a:cubicBezTo>
                  <a:pt x="1966" y="1770"/>
                  <a:pt x="1929" y="1816"/>
                  <a:pt x="1869" y="1876"/>
                </a:cubicBezTo>
                <a:cubicBezTo>
                  <a:pt x="1813" y="1932"/>
                  <a:pt x="1769" y="1968"/>
                  <a:pt x="1736" y="1992"/>
                </a:cubicBezTo>
                <a:cubicBezTo>
                  <a:pt x="1807" y="2023"/>
                  <a:pt x="1892" y="2010"/>
                  <a:pt x="1950" y="1952"/>
                </a:cubicBezTo>
                <a:cubicBezTo>
                  <a:pt x="2009" y="1894"/>
                  <a:pt x="2022" y="1807"/>
                  <a:pt x="1989" y="1736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/>
          </a:p>
        </p:txBody>
      </p:sp>
      <p:sp>
        <p:nvSpPr>
          <p:cNvPr id="5" name="PA-koppt-图标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536575" y="2678430"/>
            <a:ext cx="509905" cy="509905"/>
          </a:xfrm>
          <a:custGeom>
            <a:avLst/>
            <a:gdLst>
              <a:gd name="T0" fmla="*/ 58 w 116"/>
              <a:gd name="T1" fmla="*/ 100 h 115"/>
              <a:gd name="T2" fmla="*/ 48 w 116"/>
              <a:gd name="T3" fmla="*/ 103 h 115"/>
              <a:gd name="T4" fmla="*/ 29 w 116"/>
              <a:gd name="T5" fmla="*/ 114 h 115"/>
              <a:gd name="T6" fmla="*/ 26 w 116"/>
              <a:gd name="T7" fmla="*/ 115 h 115"/>
              <a:gd name="T8" fmla="*/ 21 w 116"/>
              <a:gd name="T9" fmla="*/ 111 h 115"/>
              <a:gd name="T10" fmla="*/ 22 w 116"/>
              <a:gd name="T11" fmla="*/ 105 h 115"/>
              <a:gd name="T12" fmla="*/ 25 w 116"/>
              <a:gd name="T13" fmla="*/ 83 h 115"/>
              <a:gd name="T14" fmla="*/ 24 w 116"/>
              <a:gd name="T15" fmla="*/ 74 h 115"/>
              <a:gd name="T16" fmla="*/ 19 w 116"/>
              <a:gd name="T17" fmla="*/ 65 h 115"/>
              <a:gd name="T18" fmla="*/ 4 w 116"/>
              <a:gd name="T19" fmla="*/ 50 h 115"/>
              <a:gd name="T20" fmla="*/ 1 w 116"/>
              <a:gd name="T21" fmla="*/ 47 h 115"/>
              <a:gd name="T22" fmla="*/ 3 w 116"/>
              <a:gd name="T23" fmla="*/ 42 h 115"/>
              <a:gd name="T24" fmla="*/ 8 w 116"/>
              <a:gd name="T25" fmla="*/ 40 h 115"/>
              <a:gd name="T26" fmla="*/ 29 w 116"/>
              <a:gd name="T27" fmla="*/ 37 h 115"/>
              <a:gd name="T28" fmla="*/ 39 w 116"/>
              <a:gd name="T29" fmla="*/ 32 h 115"/>
              <a:gd name="T30" fmla="*/ 44 w 116"/>
              <a:gd name="T31" fmla="*/ 25 h 115"/>
              <a:gd name="T32" fmla="*/ 54 w 116"/>
              <a:gd name="T33" fmla="*/ 5 h 115"/>
              <a:gd name="T34" fmla="*/ 55 w 116"/>
              <a:gd name="T35" fmla="*/ 2 h 115"/>
              <a:gd name="T36" fmla="*/ 61 w 116"/>
              <a:gd name="T37" fmla="*/ 2 h 115"/>
              <a:gd name="T38" fmla="*/ 63 w 116"/>
              <a:gd name="T39" fmla="*/ 5 h 115"/>
              <a:gd name="T40" fmla="*/ 73 w 116"/>
              <a:gd name="T41" fmla="*/ 26 h 115"/>
              <a:gd name="T42" fmla="*/ 89 w 116"/>
              <a:gd name="T43" fmla="*/ 37 h 115"/>
              <a:gd name="T44" fmla="*/ 111 w 116"/>
              <a:gd name="T45" fmla="*/ 41 h 115"/>
              <a:gd name="T46" fmla="*/ 113 w 116"/>
              <a:gd name="T47" fmla="*/ 42 h 115"/>
              <a:gd name="T48" fmla="*/ 115 w 116"/>
              <a:gd name="T49" fmla="*/ 47 h 115"/>
              <a:gd name="T50" fmla="*/ 113 w 116"/>
              <a:gd name="T51" fmla="*/ 50 h 115"/>
              <a:gd name="T52" fmla="*/ 97 w 116"/>
              <a:gd name="T53" fmla="*/ 66 h 115"/>
              <a:gd name="T54" fmla="*/ 91 w 116"/>
              <a:gd name="T55" fmla="*/ 85 h 115"/>
              <a:gd name="T56" fmla="*/ 95 w 116"/>
              <a:gd name="T57" fmla="*/ 109 h 115"/>
              <a:gd name="T58" fmla="*/ 95 w 116"/>
              <a:gd name="T59" fmla="*/ 111 h 115"/>
              <a:gd name="T60" fmla="*/ 90 w 116"/>
              <a:gd name="T61" fmla="*/ 115 h 115"/>
              <a:gd name="T62" fmla="*/ 87 w 116"/>
              <a:gd name="T63" fmla="*/ 113 h 115"/>
              <a:gd name="T64" fmla="*/ 68 w 116"/>
              <a:gd name="T65" fmla="*/ 103 h 115"/>
              <a:gd name="T66" fmla="*/ 58 w 116"/>
              <a:gd name="T67" fmla="*/ 10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6" h="115">
                <a:moveTo>
                  <a:pt x="58" y="100"/>
                </a:moveTo>
                <a:cubicBezTo>
                  <a:pt x="55" y="101"/>
                  <a:pt x="51" y="101"/>
                  <a:pt x="48" y="103"/>
                </a:cubicBezTo>
                <a:cubicBezTo>
                  <a:pt x="42" y="107"/>
                  <a:pt x="35" y="110"/>
                  <a:pt x="29" y="114"/>
                </a:cubicBezTo>
                <a:cubicBezTo>
                  <a:pt x="28" y="114"/>
                  <a:pt x="27" y="115"/>
                  <a:pt x="26" y="115"/>
                </a:cubicBezTo>
                <a:cubicBezTo>
                  <a:pt x="23" y="115"/>
                  <a:pt x="21" y="114"/>
                  <a:pt x="21" y="111"/>
                </a:cubicBezTo>
                <a:cubicBezTo>
                  <a:pt x="21" y="109"/>
                  <a:pt x="22" y="107"/>
                  <a:pt x="22" y="105"/>
                </a:cubicBezTo>
                <a:cubicBezTo>
                  <a:pt x="23" y="98"/>
                  <a:pt x="24" y="91"/>
                  <a:pt x="25" y="83"/>
                </a:cubicBezTo>
                <a:cubicBezTo>
                  <a:pt x="26" y="80"/>
                  <a:pt x="25" y="77"/>
                  <a:pt x="24" y="74"/>
                </a:cubicBezTo>
                <a:cubicBezTo>
                  <a:pt x="23" y="71"/>
                  <a:pt x="21" y="68"/>
                  <a:pt x="19" y="65"/>
                </a:cubicBezTo>
                <a:cubicBezTo>
                  <a:pt x="14" y="60"/>
                  <a:pt x="9" y="55"/>
                  <a:pt x="4" y="50"/>
                </a:cubicBezTo>
                <a:cubicBezTo>
                  <a:pt x="3" y="49"/>
                  <a:pt x="2" y="48"/>
                  <a:pt x="1" y="47"/>
                </a:cubicBezTo>
                <a:cubicBezTo>
                  <a:pt x="0" y="45"/>
                  <a:pt x="1" y="43"/>
                  <a:pt x="3" y="42"/>
                </a:cubicBezTo>
                <a:cubicBezTo>
                  <a:pt x="5" y="41"/>
                  <a:pt x="6" y="41"/>
                  <a:pt x="8" y="40"/>
                </a:cubicBezTo>
                <a:cubicBezTo>
                  <a:pt x="15" y="39"/>
                  <a:pt x="22" y="38"/>
                  <a:pt x="29" y="37"/>
                </a:cubicBezTo>
                <a:cubicBezTo>
                  <a:pt x="33" y="36"/>
                  <a:pt x="37" y="34"/>
                  <a:pt x="39" y="32"/>
                </a:cubicBezTo>
                <a:cubicBezTo>
                  <a:pt x="41" y="30"/>
                  <a:pt x="43" y="28"/>
                  <a:pt x="44" y="25"/>
                </a:cubicBezTo>
                <a:cubicBezTo>
                  <a:pt x="47" y="18"/>
                  <a:pt x="50" y="11"/>
                  <a:pt x="54" y="5"/>
                </a:cubicBezTo>
                <a:cubicBezTo>
                  <a:pt x="54" y="4"/>
                  <a:pt x="55" y="3"/>
                  <a:pt x="55" y="2"/>
                </a:cubicBezTo>
                <a:cubicBezTo>
                  <a:pt x="57" y="0"/>
                  <a:pt x="59" y="0"/>
                  <a:pt x="61" y="2"/>
                </a:cubicBezTo>
                <a:cubicBezTo>
                  <a:pt x="62" y="3"/>
                  <a:pt x="62" y="4"/>
                  <a:pt x="63" y="5"/>
                </a:cubicBezTo>
                <a:cubicBezTo>
                  <a:pt x="66" y="12"/>
                  <a:pt x="69" y="19"/>
                  <a:pt x="73" y="26"/>
                </a:cubicBezTo>
                <a:cubicBezTo>
                  <a:pt x="76" y="32"/>
                  <a:pt x="81" y="36"/>
                  <a:pt x="89" y="37"/>
                </a:cubicBezTo>
                <a:cubicBezTo>
                  <a:pt x="96" y="39"/>
                  <a:pt x="104" y="40"/>
                  <a:pt x="111" y="41"/>
                </a:cubicBezTo>
                <a:cubicBezTo>
                  <a:pt x="112" y="41"/>
                  <a:pt x="113" y="41"/>
                  <a:pt x="113" y="42"/>
                </a:cubicBezTo>
                <a:cubicBezTo>
                  <a:pt x="115" y="43"/>
                  <a:pt x="116" y="45"/>
                  <a:pt x="115" y="47"/>
                </a:cubicBezTo>
                <a:cubicBezTo>
                  <a:pt x="114" y="48"/>
                  <a:pt x="114" y="49"/>
                  <a:pt x="113" y="50"/>
                </a:cubicBezTo>
                <a:cubicBezTo>
                  <a:pt x="108" y="55"/>
                  <a:pt x="102" y="61"/>
                  <a:pt x="97" y="66"/>
                </a:cubicBezTo>
                <a:cubicBezTo>
                  <a:pt x="92" y="71"/>
                  <a:pt x="90" y="78"/>
                  <a:pt x="91" y="85"/>
                </a:cubicBezTo>
                <a:cubicBezTo>
                  <a:pt x="92" y="93"/>
                  <a:pt x="94" y="101"/>
                  <a:pt x="95" y="109"/>
                </a:cubicBezTo>
                <a:cubicBezTo>
                  <a:pt x="95" y="109"/>
                  <a:pt x="95" y="110"/>
                  <a:pt x="95" y="111"/>
                </a:cubicBezTo>
                <a:cubicBezTo>
                  <a:pt x="95" y="114"/>
                  <a:pt x="93" y="115"/>
                  <a:pt x="90" y="115"/>
                </a:cubicBezTo>
                <a:cubicBezTo>
                  <a:pt x="89" y="114"/>
                  <a:pt x="88" y="114"/>
                  <a:pt x="87" y="113"/>
                </a:cubicBezTo>
                <a:cubicBezTo>
                  <a:pt x="81" y="110"/>
                  <a:pt x="75" y="107"/>
                  <a:pt x="68" y="103"/>
                </a:cubicBezTo>
                <a:cubicBezTo>
                  <a:pt x="65" y="101"/>
                  <a:pt x="62" y="101"/>
                  <a:pt x="58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solidFill>
                <a:srgbClr val="30303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9" name="PA-koppt-图标"/>
          <p:cNvSpPr>
            <a:spLocks noChangeAspect="1" noEditPoints="1"/>
          </p:cNvSpPr>
          <p:nvPr>
            <p:custDataLst>
              <p:tags r:id="rId4"/>
            </p:custDataLst>
          </p:nvPr>
        </p:nvSpPr>
        <p:spPr bwMode="auto">
          <a:xfrm>
            <a:off x="513715" y="5132070"/>
            <a:ext cx="556260" cy="509905"/>
          </a:xfrm>
          <a:custGeom>
            <a:avLst/>
            <a:gdLst>
              <a:gd name="T0" fmla="*/ 222 w 332"/>
              <a:gd name="T1" fmla="*/ 312 h 312"/>
              <a:gd name="T2" fmla="*/ 205 w 332"/>
              <a:gd name="T3" fmla="*/ 304 h 312"/>
              <a:gd name="T4" fmla="*/ 158 w 332"/>
              <a:gd name="T5" fmla="*/ 287 h 312"/>
              <a:gd name="T6" fmla="*/ 126 w 332"/>
              <a:gd name="T7" fmla="*/ 304 h 312"/>
              <a:gd name="T8" fmla="*/ 106 w 332"/>
              <a:gd name="T9" fmla="*/ 311 h 312"/>
              <a:gd name="T10" fmla="*/ 99 w 332"/>
              <a:gd name="T11" fmla="*/ 309 h 312"/>
              <a:gd name="T12" fmla="*/ 66 w 332"/>
              <a:gd name="T13" fmla="*/ 289 h 312"/>
              <a:gd name="T14" fmla="*/ 57 w 332"/>
              <a:gd name="T15" fmla="*/ 265 h 312"/>
              <a:gd name="T16" fmla="*/ 60 w 332"/>
              <a:gd name="T17" fmla="*/ 247 h 312"/>
              <a:gd name="T18" fmla="*/ 49 w 332"/>
              <a:gd name="T19" fmla="*/ 216 h 312"/>
              <a:gd name="T20" fmla="*/ 23 w 332"/>
              <a:gd name="T21" fmla="*/ 197 h 312"/>
              <a:gd name="T22" fmla="*/ 18 w 332"/>
              <a:gd name="T23" fmla="*/ 196 h 312"/>
              <a:gd name="T24" fmla="*/ 1 w 332"/>
              <a:gd name="T25" fmla="*/ 176 h 312"/>
              <a:gd name="T26" fmla="*/ 1 w 332"/>
              <a:gd name="T27" fmla="*/ 137 h 312"/>
              <a:gd name="T28" fmla="*/ 18 w 332"/>
              <a:gd name="T29" fmla="*/ 117 h 312"/>
              <a:gd name="T30" fmla="*/ 60 w 332"/>
              <a:gd name="T31" fmla="*/ 73 h 312"/>
              <a:gd name="T32" fmla="*/ 58 w 332"/>
              <a:gd name="T33" fmla="*/ 49 h 312"/>
              <a:gd name="T34" fmla="*/ 61 w 332"/>
              <a:gd name="T35" fmla="*/ 28 h 312"/>
              <a:gd name="T36" fmla="*/ 67 w 332"/>
              <a:gd name="T37" fmla="*/ 23 h 312"/>
              <a:gd name="T38" fmla="*/ 101 w 332"/>
              <a:gd name="T39" fmla="*/ 3 h 312"/>
              <a:gd name="T40" fmla="*/ 126 w 332"/>
              <a:gd name="T41" fmla="*/ 8 h 312"/>
              <a:gd name="T42" fmla="*/ 144 w 332"/>
              <a:gd name="T43" fmla="*/ 22 h 312"/>
              <a:gd name="T44" fmla="*/ 174 w 332"/>
              <a:gd name="T45" fmla="*/ 26 h 312"/>
              <a:gd name="T46" fmla="*/ 202 w 332"/>
              <a:gd name="T47" fmla="*/ 12 h 312"/>
              <a:gd name="T48" fmla="*/ 207 w 332"/>
              <a:gd name="T49" fmla="*/ 7 h 312"/>
              <a:gd name="T50" fmla="*/ 230 w 332"/>
              <a:gd name="T51" fmla="*/ 3 h 312"/>
              <a:gd name="T52" fmla="*/ 266 w 332"/>
              <a:gd name="T53" fmla="*/ 24 h 312"/>
              <a:gd name="T54" fmla="*/ 274 w 332"/>
              <a:gd name="T55" fmla="*/ 47 h 312"/>
              <a:gd name="T56" fmla="*/ 274 w 332"/>
              <a:gd name="T57" fmla="*/ 81 h 312"/>
              <a:gd name="T58" fmla="*/ 297 w 332"/>
              <a:gd name="T59" fmla="*/ 110 h 312"/>
              <a:gd name="T60" fmla="*/ 314 w 332"/>
              <a:gd name="T61" fmla="*/ 117 h 312"/>
              <a:gd name="T62" fmla="*/ 331 w 332"/>
              <a:gd name="T63" fmla="*/ 136 h 312"/>
              <a:gd name="T64" fmla="*/ 331 w 332"/>
              <a:gd name="T65" fmla="*/ 178 h 312"/>
              <a:gd name="T66" fmla="*/ 322 w 332"/>
              <a:gd name="T67" fmla="*/ 192 h 312"/>
              <a:gd name="T68" fmla="*/ 312 w 332"/>
              <a:gd name="T69" fmla="*/ 196 h 312"/>
              <a:gd name="T70" fmla="*/ 278 w 332"/>
              <a:gd name="T71" fmla="*/ 223 h 312"/>
              <a:gd name="T72" fmla="*/ 274 w 332"/>
              <a:gd name="T73" fmla="*/ 265 h 312"/>
              <a:gd name="T74" fmla="*/ 266 w 332"/>
              <a:gd name="T75" fmla="*/ 290 h 312"/>
              <a:gd name="T76" fmla="*/ 229 w 332"/>
              <a:gd name="T77" fmla="*/ 310 h 312"/>
              <a:gd name="T78" fmla="*/ 222 w 332"/>
              <a:gd name="T79" fmla="*/ 312 h 312"/>
              <a:gd name="T80" fmla="*/ 166 w 332"/>
              <a:gd name="T81" fmla="*/ 223 h 312"/>
              <a:gd name="T82" fmla="*/ 232 w 332"/>
              <a:gd name="T83" fmla="*/ 157 h 312"/>
              <a:gd name="T84" fmla="*/ 166 w 332"/>
              <a:gd name="T85" fmla="*/ 90 h 312"/>
              <a:gd name="T86" fmla="*/ 100 w 332"/>
              <a:gd name="T87" fmla="*/ 156 h 312"/>
              <a:gd name="T88" fmla="*/ 166 w 332"/>
              <a:gd name="T89" fmla="*/ 223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2" h="312">
                <a:moveTo>
                  <a:pt x="222" y="312"/>
                </a:moveTo>
                <a:cubicBezTo>
                  <a:pt x="215" y="311"/>
                  <a:pt x="210" y="309"/>
                  <a:pt x="205" y="304"/>
                </a:cubicBezTo>
                <a:cubicBezTo>
                  <a:pt x="192" y="290"/>
                  <a:pt x="176" y="285"/>
                  <a:pt x="158" y="287"/>
                </a:cubicBezTo>
                <a:cubicBezTo>
                  <a:pt x="145" y="289"/>
                  <a:pt x="135" y="295"/>
                  <a:pt x="126" y="304"/>
                </a:cubicBezTo>
                <a:cubicBezTo>
                  <a:pt x="121" y="310"/>
                  <a:pt x="114" y="312"/>
                  <a:pt x="106" y="311"/>
                </a:cubicBezTo>
                <a:cubicBezTo>
                  <a:pt x="104" y="311"/>
                  <a:pt x="101" y="310"/>
                  <a:pt x="99" y="309"/>
                </a:cubicBezTo>
                <a:cubicBezTo>
                  <a:pt x="87" y="303"/>
                  <a:pt x="76" y="297"/>
                  <a:pt x="66" y="289"/>
                </a:cubicBezTo>
                <a:cubicBezTo>
                  <a:pt x="58" y="284"/>
                  <a:pt x="55" y="274"/>
                  <a:pt x="57" y="265"/>
                </a:cubicBezTo>
                <a:cubicBezTo>
                  <a:pt x="59" y="259"/>
                  <a:pt x="60" y="253"/>
                  <a:pt x="60" y="247"/>
                </a:cubicBezTo>
                <a:cubicBezTo>
                  <a:pt x="60" y="236"/>
                  <a:pt x="56" y="225"/>
                  <a:pt x="49" y="216"/>
                </a:cubicBezTo>
                <a:cubicBezTo>
                  <a:pt x="43" y="207"/>
                  <a:pt x="34" y="201"/>
                  <a:pt x="23" y="197"/>
                </a:cubicBezTo>
                <a:cubicBezTo>
                  <a:pt x="21" y="197"/>
                  <a:pt x="19" y="196"/>
                  <a:pt x="18" y="196"/>
                </a:cubicBezTo>
                <a:cubicBezTo>
                  <a:pt x="8" y="194"/>
                  <a:pt x="1" y="186"/>
                  <a:pt x="1" y="176"/>
                </a:cubicBezTo>
                <a:cubicBezTo>
                  <a:pt x="0" y="163"/>
                  <a:pt x="0" y="150"/>
                  <a:pt x="1" y="137"/>
                </a:cubicBezTo>
                <a:cubicBezTo>
                  <a:pt x="1" y="127"/>
                  <a:pt x="8" y="119"/>
                  <a:pt x="18" y="117"/>
                </a:cubicBezTo>
                <a:cubicBezTo>
                  <a:pt x="40" y="112"/>
                  <a:pt x="56" y="95"/>
                  <a:pt x="60" y="73"/>
                </a:cubicBezTo>
                <a:cubicBezTo>
                  <a:pt x="61" y="65"/>
                  <a:pt x="61" y="57"/>
                  <a:pt x="58" y="49"/>
                </a:cubicBezTo>
                <a:cubicBezTo>
                  <a:pt x="55" y="42"/>
                  <a:pt x="56" y="35"/>
                  <a:pt x="61" y="28"/>
                </a:cubicBezTo>
                <a:cubicBezTo>
                  <a:pt x="63" y="26"/>
                  <a:pt x="65" y="24"/>
                  <a:pt x="67" y="23"/>
                </a:cubicBezTo>
                <a:cubicBezTo>
                  <a:pt x="78" y="15"/>
                  <a:pt x="89" y="9"/>
                  <a:pt x="101" y="3"/>
                </a:cubicBezTo>
                <a:cubicBezTo>
                  <a:pt x="109" y="0"/>
                  <a:pt x="120" y="2"/>
                  <a:pt x="126" y="8"/>
                </a:cubicBezTo>
                <a:cubicBezTo>
                  <a:pt x="131" y="14"/>
                  <a:pt x="137" y="19"/>
                  <a:pt x="144" y="22"/>
                </a:cubicBezTo>
                <a:cubicBezTo>
                  <a:pt x="153" y="26"/>
                  <a:pt x="163" y="27"/>
                  <a:pt x="174" y="26"/>
                </a:cubicBezTo>
                <a:cubicBezTo>
                  <a:pt x="184" y="24"/>
                  <a:pt x="194" y="20"/>
                  <a:pt x="202" y="12"/>
                </a:cubicBezTo>
                <a:cubicBezTo>
                  <a:pt x="204" y="11"/>
                  <a:pt x="205" y="9"/>
                  <a:pt x="207" y="7"/>
                </a:cubicBezTo>
                <a:cubicBezTo>
                  <a:pt x="214" y="1"/>
                  <a:pt x="222" y="0"/>
                  <a:pt x="230" y="3"/>
                </a:cubicBezTo>
                <a:cubicBezTo>
                  <a:pt x="243" y="9"/>
                  <a:pt x="255" y="16"/>
                  <a:pt x="266" y="24"/>
                </a:cubicBezTo>
                <a:cubicBezTo>
                  <a:pt x="274" y="29"/>
                  <a:pt x="277" y="39"/>
                  <a:pt x="274" y="47"/>
                </a:cubicBezTo>
                <a:cubicBezTo>
                  <a:pt x="270" y="59"/>
                  <a:pt x="270" y="70"/>
                  <a:pt x="274" y="81"/>
                </a:cubicBezTo>
                <a:cubicBezTo>
                  <a:pt x="278" y="93"/>
                  <a:pt x="286" y="103"/>
                  <a:pt x="297" y="110"/>
                </a:cubicBezTo>
                <a:cubicBezTo>
                  <a:pt x="302" y="114"/>
                  <a:pt x="308" y="116"/>
                  <a:pt x="314" y="117"/>
                </a:cubicBezTo>
                <a:cubicBezTo>
                  <a:pt x="323" y="119"/>
                  <a:pt x="330" y="127"/>
                  <a:pt x="331" y="136"/>
                </a:cubicBezTo>
                <a:cubicBezTo>
                  <a:pt x="332" y="150"/>
                  <a:pt x="332" y="164"/>
                  <a:pt x="331" y="178"/>
                </a:cubicBezTo>
                <a:cubicBezTo>
                  <a:pt x="330" y="184"/>
                  <a:pt x="327" y="189"/>
                  <a:pt x="322" y="192"/>
                </a:cubicBezTo>
                <a:cubicBezTo>
                  <a:pt x="319" y="195"/>
                  <a:pt x="316" y="196"/>
                  <a:pt x="312" y="196"/>
                </a:cubicBezTo>
                <a:cubicBezTo>
                  <a:pt x="297" y="200"/>
                  <a:pt x="285" y="209"/>
                  <a:pt x="278" y="223"/>
                </a:cubicBezTo>
                <a:cubicBezTo>
                  <a:pt x="271" y="236"/>
                  <a:pt x="269" y="250"/>
                  <a:pt x="274" y="265"/>
                </a:cubicBezTo>
                <a:cubicBezTo>
                  <a:pt x="277" y="274"/>
                  <a:pt x="273" y="284"/>
                  <a:pt x="266" y="290"/>
                </a:cubicBezTo>
                <a:cubicBezTo>
                  <a:pt x="254" y="297"/>
                  <a:pt x="242" y="305"/>
                  <a:pt x="229" y="310"/>
                </a:cubicBezTo>
                <a:cubicBezTo>
                  <a:pt x="227" y="311"/>
                  <a:pt x="224" y="311"/>
                  <a:pt x="222" y="312"/>
                </a:cubicBezTo>
                <a:close/>
                <a:moveTo>
                  <a:pt x="166" y="223"/>
                </a:moveTo>
                <a:cubicBezTo>
                  <a:pt x="202" y="223"/>
                  <a:pt x="232" y="193"/>
                  <a:pt x="232" y="157"/>
                </a:cubicBezTo>
                <a:cubicBezTo>
                  <a:pt x="232" y="120"/>
                  <a:pt x="202" y="90"/>
                  <a:pt x="166" y="90"/>
                </a:cubicBezTo>
                <a:cubicBezTo>
                  <a:pt x="129" y="90"/>
                  <a:pt x="100" y="120"/>
                  <a:pt x="100" y="156"/>
                </a:cubicBezTo>
                <a:cubicBezTo>
                  <a:pt x="100" y="193"/>
                  <a:pt x="129" y="223"/>
                  <a:pt x="166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srgbClr val="30303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0" name="PA-文本框 9"/>
          <p:cNvSpPr txBox="1"/>
          <p:nvPr>
            <p:custDataLst>
              <p:tags r:id="rId5"/>
            </p:custDataLst>
          </p:nvPr>
        </p:nvSpPr>
        <p:spPr>
          <a:xfrm>
            <a:off x="3676650" y="737870"/>
            <a:ext cx="48387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sz="2800" b="1" dirty="0">
                <a:solidFill>
                  <a:srgbClr val="5B4790"/>
                </a:solidFill>
                <a:latin typeface="文泉驛微米黑" panose="020B0606030804020204" charset="-122"/>
                <a:ea typeface="文泉驛微米黑" panose="020B0606030804020204" charset="-122"/>
                <a:sym typeface="微软雅黑 Light" panose="020B0502040204020203" pitchFamily="34" charset="-122"/>
              </a:rPr>
              <a:t>快速移动光标</a:t>
            </a:r>
            <a:endParaRPr lang="zh-CN" sz="2800" b="1" dirty="0">
              <a:solidFill>
                <a:srgbClr val="5B4790"/>
              </a:solidFill>
              <a:latin typeface="文泉驛微米黑" panose="020B0606030804020204" charset="-122"/>
              <a:ea typeface="文泉驛微米黑" panose="020B0606030804020204" charset="-122"/>
              <a:sym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" y="22225"/>
            <a:ext cx="734060" cy="734060"/>
          </a:xfrm>
          <a:prstGeom prst="rect">
            <a:avLst/>
          </a:prstGeom>
        </p:spPr>
      </p:pic>
      <p:sp>
        <p:nvSpPr>
          <p:cNvPr id="8" name="_3"/>
          <p:cNvSpPr/>
          <p:nvPr/>
        </p:nvSpPr>
        <p:spPr>
          <a:xfrm>
            <a:off x="675005" y="234315"/>
            <a:ext cx="2007870" cy="521970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sz="2800" b="1" dirty="0">
                <a:solidFill>
                  <a:srgbClr val="19803A"/>
                </a:solidFill>
                <a:effectLst/>
                <a:uFillTx/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SCAULUG</a:t>
            </a:r>
            <a:endParaRPr sz="2800" b="1" dirty="0">
              <a:solidFill>
                <a:srgbClr val="19803A"/>
              </a:solidFill>
              <a:effectLst/>
              <a:uFillTx/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24230" y="761365"/>
            <a:ext cx="17164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图片 1" descr="yidong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20" y="1259840"/>
            <a:ext cx="6457315" cy="5380990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6938010" y="1996440"/>
            <a:ext cx="4791710" cy="57785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0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：到行头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$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：到行尾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2f</a:t>
            </a:r>
            <a:r>
              <a:rPr lang="en-US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t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：到本行后面第二个 a 处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2</a:t>
            </a:r>
            <a:r>
              <a:rPr lang="en-US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Ft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：到本行</a:t>
            </a:r>
            <a:r>
              <a:rPr lang="zh-CN" dirty="0">
                <a:latin typeface="文泉驛等寬微米黑" panose="020B0606030804020204" charset="-122"/>
                <a:ea typeface="文泉驛等寬微米黑" panose="020B0606030804020204" charset="-122"/>
              </a:rPr>
              <a:t>前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面第二个 a 处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A-koppt-图标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513715" y="3973195"/>
            <a:ext cx="556260" cy="554990"/>
          </a:xfrm>
          <a:custGeom>
            <a:avLst/>
            <a:gdLst>
              <a:gd name="T0" fmla="*/ 1431 w 2022"/>
              <a:gd name="T1" fmla="*/ 1161 h 2023"/>
              <a:gd name="T2" fmla="*/ 1406 w 2022"/>
              <a:gd name="T3" fmla="*/ 1136 h 2023"/>
              <a:gd name="T4" fmla="*/ 1398 w 2022"/>
              <a:gd name="T5" fmla="*/ 1128 h 2023"/>
              <a:gd name="T6" fmla="*/ 1500 w 2022"/>
              <a:gd name="T7" fmla="*/ 750 h 2023"/>
              <a:gd name="T8" fmla="*/ 750 w 2022"/>
              <a:gd name="T9" fmla="*/ 0 h 2023"/>
              <a:gd name="T10" fmla="*/ 0 w 2022"/>
              <a:gd name="T11" fmla="*/ 750 h 2023"/>
              <a:gd name="T12" fmla="*/ 750 w 2022"/>
              <a:gd name="T13" fmla="*/ 1500 h 2023"/>
              <a:gd name="T14" fmla="*/ 1126 w 2022"/>
              <a:gd name="T15" fmla="*/ 1399 h 2023"/>
              <a:gd name="T16" fmla="*/ 1134 w 2022"/>
              <a:gd name="T17" fmla="*/ 1408 h 2023"/>
              <a:gd name="T18" fmla="*/ 1160 w 2022"/>
              <a:gd name="T19" fmla="*/ 1434 h 2023"/>
              <a:gd name="T20" fmla="*/ 1315 w 2022"/>
              <a:gd name="T21" fmla="*/ 1319 h 2023"/>
              <a:gd name="T22" fmla="*/ 1431 w 2022"/>
              <a:gd name="T23" fmla="*/ 1161 h 2023"/>
              <a:gd name="T24" fmla="*/ 749 w 2022"/>
              <a:gd name="T25" fmla="*/ 1274 h 2023"/>
              <a:gd name="T26" fmla="*/ 226 w 2022"/>
              <a:gd name="T27" fmla="*/ 750 h 2023"/>
              <a:gd name="T28" fmla="*/ 749 w 2022"/>
              <a:gd name="T29" fmla="*/ 226 h 2023"/>
              <a:gd name="T30" fmla="*/ 1273 w 2022"/>
              <a:gd name="T31" fmla="*/ 750 h 2023"/>
              <a:gd name="T32" fmla="*/ 749 w 2022"/>
              <a:gd name="T33" fmla="*/ 1274 h 2023"/>
              <a:gd name="T34" fmla="*/ 1940 w 2022"/>
              <a:gd name="T35" fmla="*/ 1670 h 2023"/>
              <a:gd name="T36" fmla="*/ 1482 w 2022"/>
              <a:gd name="T37" fmla="*/ 1212 h 2023"/>
              <a:gd name="T38" fmla="*/ 1362 w 2022"/>
              <a:gd name="T39" fmla="*/ 1368 h 2023"/>
              <a:gd name="T40" fmla="*/ 1211 w 2022"/>
              <a:gd name="T41" fmla="*/ 1486 h 2023"/>
              <a:gd name="T42" fmla="*/ 1667 w 2022"/>
              <a:gd name="T43" fmla="*/ 1941 h 2023"/>
              <a:gd name="T44" fmla="*/ 1802 w 2022"/>
              <a:gd name="T45" fmla="*/ 1801 h 2023"/>
              <a:gd name="T46" fmla="*/ 1940 w 2022"/>
              <a:gd name="T47" fmla="*/ 1670 h 2023"/>
              <a:gd name="T48" fmla="*/ 1989 w 2022"/>
              <a:gd name="T49" fmla="*/ 1736 h 2023"/>
              <a:gd name="T50" fmla="*/ 1869 w 2022"/>
              <a:gd name="T51" fmla="*/ 1876 h 2023"/>
              <a:gd name="T52" fmla="*/ 1736 w 2022"/>
              <a:gd name="T53" fmla="*/ 1992 h 2023"/>
              <a:gd name="T54" fmla="*/ 1950 w 2022"/>
              <a:gd name="T55" fmla="*/ 1952 h 2023"/>
              <a:gd name="T56" fmla="*/ 1989 w 2022"/>
              <a:gd name="T57" fmla="*/ 1736 h 2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022" h="2023">
                <a:moveTo>
                  <a:pt x="1431" y="1161"/>
                </a:moveTo>
                <a:lnTo>
                  <a:pt x="1406" y="1136"/>
                </a:lnTo>
                <a:cubicBezTo>
                  <a:pt x="1403" y="1133"/>
                  <a:pt x="1400" y="1131"/>
                  <a:pt x="1398" y="1128"/>
                </a:cubicBezTo>
                <a:cubicBezTo>
                  <a:pt x="1463" y="1017"/>
                  <a:pt x="1500" y="888"/>
                  <a:pt x="1500" y="750"/>
                </a:cubicBezTo>
                <a:cubicBezTo>
                  <a:pt x="1500" y="336"/>
                  <a:pt x="1164" y="0"/>
                  <a:pt x="750" y="0"/>
                </a:cubicBezTo>
                <a:cubicBezTo>
                  <a:pt x="336" y="0"/>
                  <a:pt x="0" y="336"/>
                  <a:pt x="0" y="750"/>
                </a:cubicBezTo>
                <a:cubicBezTo>
                  <a:pt x="0" y="1164"/>
                  <a:pt x="336" y="1500"/>
                  <a:pt x="750" y="1500"/>
                </a:cubicBezTo>
                <a:cubicBezTo>
                  <a:pt x="887" y="1500"/>
                  <a:pt x="1015" y="1463"/>
                  <a:pt x="1126" y="1399"/>
                </a:cubicBezTo>
                <a:cubicBezTo>
                  <a:pt x="1128" y="1402"/>
                  <a:pt x="1131" y="1405"/>
                  <a:pt x="1134" y="1408"/>
                </a:cubicBezTo>
                <a:lnTo>
                  <a:pt x="1160" y="1434"/>
                </a:lnTo>
                <a:cubicBezTo>
                  <a:pt x="1210" y="1404"/>
                  <a:pt x="1274" y="1360"/>
                  <a:pt x="1315" y="1319"/>
                </a:cubicBezTo>
                <a:cubicBezTo>
                  <a:pt x="1359" y="1276"/>
                  <a:pt x="1402" y="1209"/>
                  <a:pt x="1431" y="1161"/>
                </a:cubicBezTo>
                <a:close/>
                <a:moveTo>
                  <a:pt x="749" y="1274"/>
                </a:moveTo>
                <a:cubicBezTo>
                  <a:pt x="460" y="1274"/>
                  <a:pt x="226" y="1039"/>
                  <a:pt x="226" y="750"/>
                </a:cubicBezTo>
                <a:cubicBezTo>
                  <a:pt x="226" y="461"/>
                  <a:pt x="460" y="226"/>
                  <a:pt x="749" y="226"/>
                </a:cubicBezTo>
                <a:cubicBezTo>
                  <a:pt x="1039" y="226"/>
                  <a:pt x="1273" y="461"/>
                  <a:pt x="1273" y="750"/>
                </a:cubicBezTo>
                <a:cubicBezTo>
                  <a:pt x="1273" y="1039"/>
                  <a:pt x="1039" y="1274"/>
                  <a:pt x="749" y="1274"/>
                </a:cubicBezTo>
                <a:close/>
                <a:moveTo>
                  <a:pt x="1940" y="1670"/>
                </a:moveTo>
                <a:lnTo>
                  <a:pt x="1482" y="1212"/>
                </a:lnTo>
                <a:cubicBezTo>
                  <a:pt x="1463" y="1250"/>
                  <a:pt x="1428" y="1303"/>
                  <a:pt x="1362" y="1368"/>
                </a:cubicBezTo>
                <a:cubicBezTo>
                  <a:pt x="1300" y="1431"/>
                  <a:pt x="1249" y="1466"/>
                  <a:pt x="1211" y="1486"/>
                </a:cubicBezTo>
                <a:lnTo>
                  <a:pt x="1667" y="1941"/>
                </a:lnTo>
                <a:cubicBezTo>
                  <a:pt x="1707" y="1899"/>
                  <a:pt x="1760" y="1842"/>
                  <a:pt x="1802" y="1801"/>
                </a:cubicBezTo>
                <a:cubicBezTo>
                  <a:pt x="1845" y="1758"/>
                  <a:pt x="1901" y="1706"/>
                  <a:pt x="1940" y="1670"/>
                </a:cubicBezTo>
                <a:close/>
                <a:moveTo>
                  <a:pt x="1989" y="1736"/>
                </a:moveTo>
                <a:cubicBezTo>
                  <a:pt x="1966" y="1770"/>
                  <a:pt x="1929" y="1816"/>
                  <a:pt x="1869" y="1876"/>
                </a:cubicBezTo>
                <a:cubicBezTo>
                  <a:pt x="1813" y="1932"/>
                  <a:pt x="1769" y="1968"/>
                  <a:pt x="1736" y="1992"/>
                </a:cubicBezTo>
                <a:cubicBezTo>
                  <a:pt x="1807" y="2023"/>
                  <a:pt x="1892" y="2010"/>
                  <a:pt x="1950" y="1952"/>
                </a:cubicBezTo>
                <a:cubicBezTo>
                  <a:pt x="2009" y="1894"/>
                  <a:pt x="2022" y="1807"/>
                  <a:pt x="1989" y="1736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/>
          </a:p>
        </p:txBody>
      </p:sp>
      <p:sp>
        <p:nvSpPr>
          <p:cNvPr id="5" name="PA-koppt-图标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536575" y="2678430"/>
            <a:ext cx="509905" cy="509905"/>
          </a:xfrm>
          <a:custGeom>
            <a:avLst/>
            <a:gdLst>
              <a:gd name="T0" fmla="*/ 58 w 116"/>
              <a:gd name="T1" fmla="*/ 100 h 115"/>
              <a:gd name="T2" fmla="*/ 48 w 116"/>
              <a:gd name="T3" fmla="*/ 103 h 115"/>
              <a:gd name="T4" fmla="*/ 29 w 116"/>
              <a:gd name="T5" fmla="*/ 114 h 115"/>
              <a:gd name="T6" fmla="*/ 26 w 116"/>
              <a:gd name="T7" fmla="*/ 115 h 115"/>
              <a:gd name="T8" fmla="*/ 21 w 116"/>
              <a:gd name="T9" fmla="*/ 111 h 115"/>
              <a:gd name="T10" fmla="*/ 22 w 116"/>
              <a:gd name="T11" fmla="*/ 105 h 115"/>
              <a:gd name="T12" fmla="*/ 25 w 116"/>
              <a:gd name="T13" fmla="*/ 83 h 115"/>
              <a:gd name="T14" fmla="*/ 24 w 116"/>
              <a:gd name="T15" fmla="*/ 74 h 115"/>
              <a:gd name="T16" fmla="*/ 19 w 116"/>
              <a:gd name="T17" fmla="*/ 65 h 115"/>
              <a:gd name="T18" fmla="*/ 4 w 116"/>
              <a:gd name="T19" fmla="*/ 50 h 115"/>
              <a:gd name="T20" fmla="*/ 1 w 116"/>
              <a:gd name="T21" fmla="*/ 47 h 115"/>
              <a:gd name="T22" fmla="*/ 3 w 116"/>
              <a:gd name="T23" fmla="*/ 42 h 115"/>
              <a:gd name="T24" fmla="*/ 8 w 116"/>
              <a:gd name="T25" fmla="*/ 40 h 115"/>
              <a:gd name="T26" fmla="*/ 29 w 116"/>
              <a:gd name="T27" fmla="*/ 37 h 115"/>
              <a:gd name="T28" fmla="*/ 39 w 116"/>
              <a:gd name="T29" fmla="*/ 32 h 115"/>
              <a:gd name="T30" fmla="*/ 44 w 116"/>
              <a:gd name="T31" fmla="*/ 25 h 115"/>
              <a:gd name="T32" fmla="*/ 54 w 116"/>
              <a:gd name="T33" fmla="*/ 5 h 115"/>
              <a:gd name="T34" fmla="*/ 55 w 116"/>
              <a:gd name="T35" fmla="*/ 2 h 115"/>
              <a:gd name="T36" fmla="*/ 61 w 116"/>
              <a:gd name="T37" fmla="*/ 2 h 115"/>
              <a:gd name="T38" fmla="*/ 63 w 116"/>
              <a:gd name="T39" fmla="*/ 5 h 115"/>
              <a:gd name="T40" fmla="*/ 73 w 116"/>
              <a:gd name="T41" fmla="*/ 26 h 115"/>
              <a:gd name="T42" fmla="*/ 89 w 116"/>
              <a:gd name="T43" fmla="*/ 37 h 115"/>
              <a:gd name="T44" fmla="*/ 111 w 116"/>
              <a:gd name="T45" fmla="*/ 41 h 115"/>
              <a:gd name="T46" fmla="*/ 113 w 116"/>
              <a:gd name="T47" fmla="*/ 42 h 115"/>
              <a:gd name="T48" fmla="*/ 115 w 116"/>
              <a:gd name="T49" fmla="*/ 47 h 115"/>
              <a:gd name="T50" fmla="*/ 113 w 116"/>
              <a:gd name="T51" fmla="*/ 50 h 115"/>
              <a:gd name="T52" fmla="*/ 97 w 116"/>
              <a:gd name="T53" fmla="*/ 66 h 115"/>
              <a:gd name="T54" fmla="*/ 91 w 116"/>
              <a:gd name="T55" fmla="*/ 85 h 115"/>
              <a:gd name="T56" fmla="*/ 95 w 116"/>
              <a:gd name="T57" fmla="*/ 109 h 115"/>
              <a:gd name="T58" fmla="*/ 95 w 116"/>
              <a:gd name="T59" fmla="*/ 111 h 115"/>
              <a:gd name="T60" fmla="*/ 90 w 116"/>
              <a:gd name="T61" fmla="*/ 115 h 115"/>
              <a:gd name="T62" fmla="*/ 87 w 116"/>
              <a:gd name="T63" fmla="*/ 113 h 115"/>
              <a:gd name="T64" fmla="*/ 68 w 116"/>
              <a:gd name="T65" fmla="*/ 103 h 115"/>
              <a:gd name="T66" fmla="*/ 58 w 116"/>
              <a:gd name="T67" fmla="*/ 10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6" h="115">
                <a:moveTo>
                  <a:pt x="58" y="100"/>
                </a:moveTo>
                <a:cubicBezTo>
                  <a:pt x="55" y="101"/>
                  <a:pt x="51" y="101"/>
                  <a:pt x="48" y="103"/>
                </a:cubicBezTo>
                <a:cubicBezTo>
                  <a:pt x="42" y="107"/>
                  <a:pt x="35" y="110"/>
                  <a:pt x="29" y="114"/>
                </a:cubicBezTo>
                <a:cubicBezTo>
                  <a:pt x="28" y="114"/>
                  <a:pt x="27" y="115"/>
                  <a:pt x="26" y="115"/>
                </a:cubicBezTo>
                <a:cubicBezTo>
                  <a:pt x="23" y="115"/>
                  <a:pt x="21" y="114"/>
                  <a:pt x="21" y="111"/>
                </a:cubicBezTo>
                <a:cubicBezTo>
                  <a:pt x="21" y="109"/>
                  <a:pt x="22" y="107"/>
                  <a:pt x="22" y="105"/>
                </a:cubicBezTo>
                <a:cubicBezTo>
                  <a:pt x="23" y="98"/>
                  <a:pt x="24" y="91"/>
                  <a:pt x="25" y="83"/>
                </a:cubicBezTo>
                <a:cubicBezTo>
                  <a:pt x="26" y="80"/>
                  <a:pt x="25" y="77"/>
                  <a:pt x="24" y="74"/>
                </a:cubicBezTo>
                <a:cubicBezTo>
                  <a:pt x="23" y="71"/>
                  <a:pt x="21" y="68"/>
                  <a:pt x="19" y="65"/>
                </a:cubicBezTo>
                <a:cubicBezTo>
                  <a:pt x="14" y="60"/>
                  <a:pt x="9" y="55"/>
                  <a:pt x="4" y="50"/>
                </a:cubicBezTo>
                <a:cubicBezTo>
                  <a:pt x="3" y="49"/>
                  <a:pt x="2" y="48"/>
                  <a:pt x="1" y="47"/>
                </a:cubicBezTo>
                <a:cubicBezTo>
                  <a:pt x="0" y="45"/>
                  <a:pt x="1" y="43"/>
                  <a:pt x="3" y="42"/>
                </a:cubicBezTo>
                <a:cubicBezTo>
                  <a:pt x="5" y="41"/>
                  <a:pt x="6" y="41"/>
                  <a:pt x="8" y="40"/>
                </a:cubicBezTo>
                <a:cubicBezTo>
                  <a:pt x="15" y="39"/>
                  <a:pt x="22" y="38"/>
                  <a:pt x="29" y="37"/>
                </a:cubicBezTo>
                <a:cubicBezTo>
                  <a:pt x="33" y="36"/>
                  <a:pt x="37" y="34"/>
                  <a:pt x="39" y="32"/>
                </a:cubicBezTo>
                <a:cubicBezTo>
                  <a:pt x="41" y="30"/>
                  <a:pt x="43" y="28"/>
                  <a:pt x="44" y="25"/>
                </a:cubicBezTo>
                <a:cubicBezTo>
                  <a:pt x="47" y="18"/>
                  <a:pt x="50" y="11"/>
                  <a:pt x="54" y="5"/>
                </a:cubicBezTo>
                <a:cubicBezTo>
                  <a:pt x="54" y="4"/>
                  <a:pt x="55" y="3"/>
                  <a:pt x="55" y="2"/>
                </a:cubicBezTo>
                <a:cubicBezTo>
                  <a:pt x="57" y="0"/>
                  <a:pt x="59" y="0"/>
                  <a:pt x="61" y="2"/>
                </a:cubicBezTo>
                <a:cubicBezTo>
                  <a:pt x="62" y="3"/>
                  <a:pt x="62" y="4"/>
                  <a:pt x="63" y="5"/>
                </a:cubicBezTo>
                <a:cubicBezTo>
                  <a:pt x="66" y="12"/>
                  <a:pt x="69" y="19"/>
                  <a:pt x="73" y="26"/>
                </a:cubicBezTo>
                <a:cubicBezTo>
                  <a:pt x="76" y="32"/>
                  <a:pt x="81" y="36"/>
                  <a:pt x="89" y="37"/>
                </a:cubicBezTo>
                <a:cubicBezTo>
                  <a:pt x="96" y="39"/>
                  <a:pt x="104" y="40"/>
                  <a:pt x="111" y="41"/>
                </a:cubicBezTo>
                <a:cubicBezTo>
                  <a:pt x="112" y="41"/>
                  <a:pt x="113" y="41"/>
                  <a:pt x="113" y="42"/>
                </a:cubicBezTo>
                <a:cubicBezTo>
                  <a:pt x="115" y="43"/>
                  <a:pt x="116" y="45"/>
                  <a:pt x="115" y="47"/>
                </a:cubicBezTo>
                <a:cubicBezTo>
                  <a:pt x="114" y="48"/>
                  <a:pt x="114" y="49"/>
                  <a:pt x="113" y="50"/>
                </a:cubicBezTo>
                <a:cubicBezTo>
                  <a:pt x="108" y="55"/>
                  <a:pt x="102" y="61"/>
                  <a:pt x="97" y="66"/>
                </a:cubicBezTo>
                <a:cubicBezTo>
                  <a:pt x="92" y="71"/>
                  <a:pt x="90" y="78"/>
                  <a:pt x="91" y="85"/>
                </a:cubicBezTo>
                <a:cubicBezTo>
                  <a:pt x="92" y="93"/>
                  <a:pt x="94" y="101"/>
                  <a:pt x="95" y="109"/>
                </a:cubicBezTo>
                <a:cubicBezTo>
                  <a:pt x="95" y="109"/>
                  <a:pt x="95" y="110"/>
                  <a:pt x="95" y="111"/>
                </a:cubicBezTo>
                <a:cubicBezTo>
                  <a:pt x="95" y="114"/>
                  <a:pt x="93" y="115"/>
                  <a:pt x="90" y="115"/>
                </a:cubicBezTo>
                <a:cubicBezTo>
                  <a:pt x="89" y="114"/>
                  <a:pt x="88" y="114"/>
                  <a:pt x="87" y="113"/>
                </a:cubicBezTo>
                <a:cubicBezTo>
                  <a:pt x="81" y="110"/>
                  <a:pt x="75" y="107"/>
                  <a:pt x="68" y="103"/>
                </a:cubicBezTo>
                <a:cubicBezTo>
                  <a:pt x="65" y="101"/>
                  <a:pt x="62" y="101"/>
                  <a:pt x="58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solidFill>
                <a:srgbClr val="30303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9" name="PA-koppt-图标"/>
          <p:cNvSpPr>
            <a:spLocks noChangeAspect="1" noEditPoints="1"/>
          </p:cNvSpPr>
          <p:nvPr>
            <p:custDataLst>
              <p:tags r:id="rId4"/>
            </p:custDataLst>
          </p:nvPr>
        </p:nvSpPr>
        <p:spPr bwMode="auto">
          <a:xfrm>
            <a:off x="513715" y="5132070"/>
            <a:ext cx="556260" cy="509905"/>
          </a:xfrm>
          <a:custGeom>
            <a:avLst/>
            <a:gdLst>
              <a:gd name="T0" fmla="*/ 222 w 332"/>
              <a:gd name="T1" fmla="*/ 312 h 312"/>
              <a:gd name="T2" fmla="*/ 205 w 332"/>
              <a:gd name="T3" fmla="*/ 304 h 312"/>
              <a:gd name="T4" fmla="*/ 158 w 332"/>
              <a:gd name="T5" fmla="*/ 287 h 312"/>
              <a:gd name="T6" fmla="*/ 126 w 332"/>
              <a:gd name="T7" fmla="*/ 304 h 312"/>
              <a:gd name="T8" fmla="*/ 106 w 332"/>
              <a:gd name="T9" fmla="*/ 311 h 312"/>
              <a:gd name="T10" fmla="*/ 99 w 332"/>
              <a:gd name="T11" fmla="*/ 309 h 312"/>
              <a:gd name="T12" fmla="*/ 66 w 332"/>
              <a:gd name="T13" fmla="*/ 289 h 312"/>
              <a:gd name="T14" fmla="*/ 57 w 332"/>
              <a:gd name="T15" fmla="*/ 265 h 312"/>
              <a:gd name="T16" fmla="*/ 60 w 332"/>
              <a:gd name="T17" fmla="*/ 247 h 312"/>
              <a:gd name="T18" fmla="*/ 49 w 332"/>
              <a:gd name="T19" fmla="*/ 216 h 312"/>
              <a:gd name="T20" fmla="*/ 23 w 332"/>
              <a:gd name="T21" fmla="*/ 197 h 312"/>
              <a:gd name="T22" fmla="*/ 18 w 332"/>
              <a:gd name="T23" fmla="*/ 196 h 312"/>
              <a:gd name="T24" fmla="*/ 1 w 332"/>
              <a:gd name="T25" fmla="*/ 176 h 312"/>
              <a:gd name="T26" fmla="*/ 1 w 332"/>
              <a:gd name="T27" fmla="*/ 137 h 312"/>
              <a:gd name="T28" fmla="*/ 18 w 332"/>
              <a:gd name="T29" fmla="*/ 117 h 312"/>
              <a:gd name="T30" fmla="*/ 60 w 332"/>
              <a:gd name="T31" fmla="*/ 73 h 312"/>
              <a:gd name="T32" fmla="*/ 58 w 332"/>
              <a:gd name="T33" fmla="*/ 49 h 312"/>
              <a:gd name="T34" fmla="*/ 61 w 332"/>
              <a:gd name="T35" fmla="*/ 28 h 312"/>
              <a:gd name="T36" fmla="*/ 67 w 332"/>
              <a:gd name="T37" fmla="*/ 23 h 312"/>
              <a:gd name="T38" fmla="*/ 101 w 332"/>
              <a:gd name="T39" fmla="*/ 3 h 312"/>
              <a:gd name="T40" fmla="*/ 126 w 332"/>
              <a:gd name="T41" fmla="*/ 8 h 312"/>
              <a:gd name="T42" fmla="*/ 144 w 332"/>
              <a:gd name="T43" fmla="*/ 22 h 312"/>
              <a:gd name="T44" fmla="*/ 174 w 332"/>
              <a:gd name="T45" fmla="*/ 26 h 312"/>
              <a:gd name="T46" fmla="*/ 202 w 332"/>
              <a:gd name="T47" fmla="*/ 12 h 312"/>
              <a:gd name="T48" fmla="*/ 207 w 332"/>
              <a:gd name="T49" fmla="*/ 7 h 312"/>
              <a:gd name="T50" fmla="*/ 230 w 332"/>
              <a:gd name="T51" fmla="*/ 3 h 312"/>
              <a:gd name="T52" fmla="*/ 266 w 332"/>
              <a:gd name="T53" fmla="*/ 24 h 312"/>
              <a:gd name="T54" fmla="*/ 274 w 332"/>
              <a:gd name="T55" fmla="*/ 47 h 312"/>
              <a:gd name="T56" fmla="*/ 274 w 332"/>
              <a:gd name="T57" fmla="*/ 81 h 312"/>
              <a:gd name="T58" fmla="*/ 297 w 332"/>
              <a:gd name="T59" fmla="*/ 110 h 312"/>
              <a:gd name="T60" fmla="*/ 314 w 332"/>
              <a:gd name="T61" fmla="*/ 117 h 312"/>
              <a:gd name="T62" fmla="*/ 331 w 332"/>
              <a:gd name="T63" fmla="*/ 136 h 312"/>
              <a:gd name="T64" fmla="*/ 331 w 332"/>
              <a:gd name="T65" fmla="*/ 178 h 312"/>
              <a:gd name="T66" fmla="*/ 322 w 332"/>
              <a:gd name="T67" fmla="*/ 192 h 312"/>
              <a:gd name="T68" fmla="*/ 312 w 332"/>
              <a:gd name="T69" fmla="*/ 196 h 312"/>
              <a:gd name="T70" fmla="*/ 278 w 332"/>
              <a:gd name="T71" fmla="*/ 223 h 312"/>
              <a:gd name="T72" fmla="*/ 274 w 332"/>
              <a:gd name="T73" fmla="*/ 265 h 312"/>
              <a:gd name="T74" fmla="*/ 266 w 332"/>
              <a:gd name="T75" fmla="*/ 290 h 312"/>
              <a:gd name="T76" fmla="*/ 229 w 332"/>
              <a:gd name="T77" fmla="*/ 310 h 312"/>
              <a:gd name="T78" fmla="*/ 222 w 332"/>
              <a:gd name="T79" fmla="*/ 312 h 312"/>
              <a:gd name="T80" fmla="*/ 166 w 332"/>
              <a:gd name="T81" fmla="*/ 223 h 312"/>
              <a:gd name="T82" fmla="*/ 232 w 332"/>
              <a:gd name="T83" fmla="*/ 157 h 312"/>
              <a:gd name="T84" fmla="*/ 166 w 332"/>
              <a:gd name="T85" fmla="*/ 90 h 312"/>
              <a:gd name="T86" fmla="*/ 100 w 332"/>
              <a:gd name="T87" fmla="*/ 156 h 312"/>
              <a:gd name="T88" fmla="*/ 166 w 332"/>
              <a:gd name="T89" fmla="*/ 223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2" h="312">
                <a:moveTo>
                  <a:pt x="222" y="312"/>
                </a:moveTo>
                <a:cubicBezTo>
                  <a:pt x="215" y="311"/>
                  <a:pt x="210" y="309"/>
                  <a:pt x="205" y="304"/>
                </a:cubicBezTo>
                <a:cubicBezTo>
                  <a:pt x="192" y="290"/>
                  <a:pt x="176" y="285"/>
                  <a:pt x="158" y="287"/>
                </a:cubicBezTo>
                <a:cubicBezTo>
                  <a:pt x="145" y="289"/>
                  <a:pt x="135" y="295"/>
                  <a:pt x="126" y="304"/>
                </a:cubicBezTo>
                <a:cubicBezTo>
                  <a:pt x="121" y="310"/>
                  <a:pt x="114" y="312"/>
                  <a:pt x="106" y="311"/>
                </a:cubicBezTo>
                <a:cubicBezTo>
                  <a:pt x="104" y="311"/>
                  <a:pt x="101" y="310"/>
                  <a:pt x="99" y="309"/>
                </a:cubicBezTo>
                <a:cubicBezTo>
                  <a:pt x="87" y="303"/>
                  <a:pt x="76" y="297"/>
                  <a:pt x="66" y="289"/>
                </a:cubicBezTo>
                <a:cubicBezTo>
                  <a:pt x="58" y="284"/>
                  <a:pt x="55" y="274"/>
                  <a:pt x="57" y="265"/>
                </a:cubicBezTo>
                <a:cubicBezTo>
                  <a:pt x="59" y="259"/>
                  <a:pt x="60" y="253"/>
                  <a:pt x="60" y="247"/>
                </a:cubicBezTo>
                <a:cubicBezTo>
                  <a:pt x="60" y="236"/>
                  <a:pt x="56" y="225"/>
                  <a:pt x="49" y="216"/>
                </a:cubicBezTo>
                <a:cubicBezTo>
                  <a:pt x="43" y="207"/>
                  <a:pt x="34" y="201"/>
                  <a:pt x="23" y="197"/>
                </a:cubicBezTo>
                <a:cubicBezTo>
                  <a:pt x="21" y="197"/>
                  <a:pt x="19" y="196"/>
                  <a:pt x="18" y="196"/>
                </a:cubicBezTo>
                <a:cubicBezTo>
                  <a:pt x="8" y="194"/>
                  <a:pt x="1" y="186"/>
                  <a:pt x="1" y="176"/>
                </a:cubicBezTo>
                <a:cubicBezTo>
                  <a:pt x="0" y="163"/>
                  <a:pt x="0" y="150"/>
                  <a:pt x="1" y="137"/>
                </a:cubicBezTo>
                <a:cubicBezTo>
                  <a:pt x="1" y="127"/>
                  <a:pt x="8" y="119"/>
                  <a:pt x="18" y="117"/>
                </a:cubicBezTo>
                <a:cubicBezTo>
                  <a:pt x="40" y="112"/>
                  <a:pt x="56" y="95"/>
                  <a:pt x="60" y="73"/>
                </a:cubicBezTo>
                <a:cubicBezTo>
                  <a:pt x="61" y="65"/>
                  <a:pt x="61" y="57"/>
                  <a:pt x="58" y="49"/>
                </a:cubicBezTo>
                <a:cubicBezTo>
                  <a:pt x="55" y="42"/>
                  <a:pt x="56" y="35"/>
                  <a:pt x="61" y="28"/>
                </a:cubicBezTo>
                <a:cubicBezTo>
                  <a:pt x="63" y="26"/>
                  <a:pt x="65" y="24"/>
                  <a:pt x="67" y="23"/>
                </a:cubicBezTo>
                <a:cubicBezTo>
                  <a:pt x="78" y="15"/>
                  <a:pt x="89" y="9"/>
                  <a:pt x="101" y="3"/>
                </a:cubicBezTo>
                <a:cubicBezTo>
                  <a:pt x="109" y="0"/>
                  <a:pt x="120" y="2"/>
                  <a:pt x="126" y="8"/>
                </a:cubicBezTo>
                <a:cubicBezTo>
                  <a:pt x="131" y="14"/>
                  <a:pt x="137" y="19"/>
                  <a:pt x="144" y="22"/>
                </a:cubicBezTo>
                <a:cubicBezTo>
                  <a:pt x="153" y="26"/>
                  <a:pt x="163" y="27"/>
                  <a:pt x="174" y="26"/>
                </a:cubicBezTo>
                <a:cubicBezTo>
                  <a:pt x="184" y="24"/>
                  <a:pt x="194" y="20"/>
                  <a:pt x="202" y="12"/>
                </a:cubicBezTo>
                <a:cubicBezTo>
                  <a:pt x="204" y="11"/>
                  <a:pt x="205" y="9"/>
                  <a:pt x="207" y="7"/>
                </a:cubicBezTo>
                <a:cubicBezTo>
                  <a:pt x="214" y="1"/>
                  <a:pt x="222" y="0"/>
                  <a:pt x="230" y="3"/>
                </a:cubicBezTo>
                <a:cubicBezTo>
                  <a:pt x="243" y="9"/>
                  <a:pt x="255" y="16"/>
                  <a:pt x="266" y="24"/>
                </a:cubicBezTo>
                <a:cubicBezTo>
                  <a:pt x="274" y="29"/>
                  <a:pt x="277" y="39"/>
                  <a:pt x="274" y="47"/>
                </a:cubicBezTo>
                <a:cubicBezTo>
                  <a:pt x="270" y="59"/>
                  <a:pt x="270" y="70"/>
                  <a:pt x="274" y="81"/>
                </a:cubicBezTo>
                <a:cubicBezTo>
                  <a:pt x="278" y="93"/>
                  <a:pt x="286" y="103"/>
                  <a:pt x="297" y="110"/>
                </a:cubicBezTo>
                <a:cubicBezTo>
                  <a:pt x="302" y="114"/>
                  <a:pt x="308" y="116"/>
                  <a:pt x="314" y="117"/>
                </a:cubicBezTo>
                <a:cubicBezTo>
                  <a:pt x="323" y="119"/>
                  <a:pt x="330" y="127"/>
                  <a:pt x="331" y="136"/>
                </a:cubicBezTo>
                <a:cubicBezTo>
                  <a:pt x="332" y="150"/>
                  <a:pt x="332" y="164"/>
                  <a:pt x="331" y="178"/>
                </a:cubicBezTo>
                <a:cubicBezTo>
                  <a:pt x="330" y="184"/>
                  <a:pt x="327" y="189"/>
                  <a:pt x="322" y="192"/>
                </a:cubicBezTo>
                <a:cubicBezTo>
                  <a:pt x="319" y="195"/>
                  <a:pt x="316" y="196"/>
                  <a:pt x="312" y="196"/>
                </a:cubicBezTo>
                <a:cubicBezTo>
                  <a:pt x="297" y="200"/>
                  <a:pt x="285" y="209"/>
                  <a:pt x="278" y="223"/>
                </a:cubicBezTo>
                <a:cubicBezTo>
                  <a:pt x="271" y="236"/>
                  <a:pt x="269" y="250"/>
                  <a:pt x="274" y="265"/>
                </a:cubicBezTo>
                <a:cubicBezTo>
                  <a:pt x="277" y="274"/>
                  <a:pt x="273" y="284"/>
                  <a:pt x="266" y="290"/>
                </a:cubicBezTo>
                <a:cubicBezTo>
                  <a:pt x="254" y="297"/>
                  <a:pt x="242" y="305"/>
                  <a:pt x="229" y="310"/>
                </a:cubicBezTo>
                <a:cubicBezTo>
                  <a:pt x="227" y="311"/>
                  <a:pt x="224" y="311"/>
                  <a:pt x="222" y="312"/>
                </a:cubicBezTo>
                <a:close/>
                <a:moveTo>
                  <a:pt x="166" y="223"/>
                </a:moveTo>
                <a:cubicBezTo>
                  <a:pt x="202" y="223"/>
                  <a:pt x="232" y="193"/>
                  <a:pt x="232" y="157"/>
                </a:cubicBezTo>
                <a:cubicBezTo>
                  <a:pt x="232" y="120"/>
                  <a:pt x="202" y="90"/>
                  <a:pt x="166" y="90"/>
                </a:cubicBezTo>
                <a:cubicBezTo>
                  <a:pt x="129" y="90"/>
                  <a:pt x="100" y="120"/>
                  <a:pt x="100" y="156"/>
                </a:cubicBezTo>
                <a:cubicBezTo>
                  <a:pt x="100" y="193"/>
                  <a:pt x="129" y="223"/>
                  <a:pt x="166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srgbClr val="30303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0" name="PA-文本框 9"/>
          <p:cNvSpPr txBox="1"/>
          <p:nvPr>
            <p:custDataLst>
              <p:tags r:id="rId5"/>
            </p:custDataLst>
          </p:nvPr>
        </p:nvSpPr>
        <p:spPr>
          <a:xfrm>
            <a:off x="3676650" y="737870"/>
            <a:ext cx="48387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sz="2800" b="1" dirty="0">
                <a:solidFill>
                  <a:srgbClr val="5B4790"/>
                </a:solidFill>
                <a:latin typeface="文泉驛微米黑" panose="020B0606030804020204" charset="-122"/>
                <a:ea typeface="文泉驛微米黑" panose="020B0606030804020204" charset="-122"/>
                <a:sym typeface="微软雅黑 Light" panose="020B0502040204020203" pitchFamily="34" charset="-122"/>
              </a:rPr>
              <a:t>快速移动光标</a:t>
            </a:r>
            <a:endParaRPr lang="zh-CN" sz="2800" b="1" dirty="0">
              <a:solidFill>
                <a:srgbClr val="5B4790"/>
              </a:solidFill>
              <a:latin typeface="文泉驛微米黑" panose="020B0606030804020204" charset="-122"/>
              <a:ea typeface="文泉驛微米黑" panose="020B0606030804020204" charset="-122"/>
              <a:sym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" y="22225"/>
            <a:ext cx="734060" cy="734060"/>
          </a:xfrm>
          <a:prstGeom prst="rect">
            <a:avLst/>
          </a:prstGeom>
        </p:spPr>
      </p:pic>
      <p:sp>
        <p:nvSpPr>
          <p:cNvPr id="8" name="_3"/>
          <p:cNvSpPr/>
          <p:nvPr/>
        </p:nvSpPr>
        <p:spPr>
          <a:xfrm>
            <a:off x="675005" y="234315"/>
            <a:ext cx="2007870" cy="521970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sz="2800" b="1" dirty="0">
                <a:solidFill>
                  <a:srgbClr val="19803A"/>
                </a:solidFill>
                <a:effectLst/>
                <a:uFillTx/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SCAULUG</a:t>
            </a:r>
            <a:endParaRPr sz="2800" b="1" dirty="0">
              <a:solidFill>
                <a:srgbClr val="19803A"/>
              </a:solidFill>
              <a:effectLst/>
              <a:uFillTx/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24230" y="761365"/>
            <a:ext cx="17164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图片 2" descr="yidong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15" y="1259840"/>
            <a:ext cx="6457315" cy="5380990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6938010" y="1996440"/>
            <a:ext cx="5216525" cy="57785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%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：匹配括号移动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pPr marL="0" indent="0">
              <a:buNone/>
            </a:pP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  <a:sym typeface="+mn-ea"/>
              </a:rPr>
              <a:t>   括号包括：(，{，[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  <a:sym typeface="+mn-ea"/>
            </a:endParaRPr>
          </a:p>
          <a:p>
            <a:pPr marL="0" indent="0">
              <a:buNone/>
            </a:pPr>
            <a:endParaRPr dirty="0">
              <a:latin typeface="文泉驛等寬微米黑" panose="020B0606030804020204" charset="-122"/>
              <a:ea typeface="文泉驛等寬微米黑" panose="020B0606030804020204" charset="-122"/>
              <a:sym typeface="+mn-ea"/>
            </a:endParaRPr>
          </a:p>
          <a:p>
            <a:pPr marL="0" indent="0">
              <a:buNone/>
            </a:pP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* 和 #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：匹配光标所在单词，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pPr marL="0" indent="0">
              <a:buNone/>
            </a:pP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pPr marL="0" indent="0">
              <a:buNone/>
            </a:pP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移动光标到下一个用 *，上一个用 #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pPr marL="0" indent="0">
              <a:buNone/>
            </a:pP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  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pPr marL="0" indent="0">
              <a:buNone/>
            </a:pP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-文本框 9"/>
          <p:cNvSpPr txBox="1"/>
          <p:nvPr>
            <p:custDataLst>
              <p:tags r:id="rId2"/>
            </p:custDataLst>
          </p:nvPr>
        </p:nvSpPr>
        <p:spPr>
          <a:xfrm>
            <a:off x="3676650" y="737870"/>
            <a:ext cx="48387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sz="2800" b="1" dirty="0">
                <a:solidFill>
                  <a:srgbClr val="5B4790"/>
                </a:solidFill>
                <a:latin typeface="文泉驛微米黑" panose="020B0606030804020204" charset="-122"/>
                <a:ea typeface="文泉驛微米黑" panose="020B0606030804020204" charset="-122"/>
                <a:sym typeface="微软雅黑 Light" panose="020B0502040204020203" pitchFamily="34" charset="-122"/>
              </a:rPr>
              <a:t>连招</a:t>
            </a:r>
            <a:endParaRPr lang="zh-CN" sz="2800" b="1" dirty="0">
              <a:solidFill>
                <a:srgbClr val="5B4790"/>
              </a:solidFill>
              <a:latin typeface="文泉驛微米黑" panose="020B0606030804020204" charset="-122"/>
              <a:ea typeface="文泉驛微米黑" panose="020B0606030804020204" charset="-122"/>
              <a:sym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" y="22225"/>
            <a:ext cx="734060" cy="734060"/>
          </a:xfrm>
          <a:prstGeom prst="rect">
            <a:avLst/>
          </a:prstGeom>
        </p:spPr>
      </p:pic>
      <p:sp>
        <p:nvSpPr>
          <p:cNvPr id="8" name="_3"/>
          <p:cNvSpPr/>
          <p:nvPr/>
        </p:nvSpPr>
        <p:spPr>
          <a:xfrm>
            <a:off x="675005" y="234315"/>
            <a:ext cx="2007870" cy="521970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sz="2800" b="1" dirty="0">
                <a:solidFill>
                  <a:srgbClr val="19803A"/>
                </a:solidFill>
                <a:effectLst/>
                <a:uFillTx/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SCAULUG</a:t>
            </a:r>
            <a:endParaRPr sz="2800" b="1" dirty="0">
              <a:solidFill>
                <a:srgbClr val="19803A"/>
              </a:solidFill>
              <a:effectLst/>
              <a:uFillTx/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24230" y="761365"/>
            <a:ext cx="17164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内容占位符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609090" y="2306320"/>
            <a:ext cx="4791710" cy="57785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d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：</a:t>
            </a:r>
            <a:r>
              <a:rPr lang="zh-CN" dirty="0">
                <a:latin typeface="文泉驛等寬微米黑" panose="020B0606030804020204" charset="-122"/>
                <a:ea typeface="文泉驛等寬微米黑" panose="020B0606030804020204" charset="-122"/>
              </a:rPr>
              <a:t>删除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lang="en-US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y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：</a:t>
            </a:r>
            <a:r>
              <a:rPr lang="zh-CN" dirty="0">
                <a:latin typeface="文泉驛等寬微米黑" panose="020B0606030804020204" charset="-122"/>
                <a:ea typeface="文泉驛等寬微米黑" panose="020B0606030804020204" charset="-122"/>
              </a:rPr>
              <a:t>复制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lang="en-US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v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：</a:t>
            </a:r>
            <a:r>
              <a:rPr lang="zh-CN" dirty="0">
                <a:latin typeface="文泉驛等寬微米黑" panose="020B0606030804020204" charset="-122"/>
                <a:ea typeface="文泉驛等寬微米黑" panose="020B0606030804020204" charset="-122"/>
              </a:rPr>
              <a:t>可视化选择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lang="en-US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gU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：</a:t>
            </a:r>
            <a:r>
              <a:rPr lang="zh-CN" dirty="0">
                <a:latin typeface="文泉驛等寬微米黑" panose="020B0606030804020204" charset="-122"/>
                <a:ea typeface="文泉驛等寬微米黑" panose="020B0606030804020204" charset="-122"/>
              </a:rPr>
              <a:t>变大写</a:t>
            </a:r>
            <a:endParaRPr lang="zh-CN"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gu</a:t>
            </a:r>
            <a:r>
              <a:rPr lang="zh-CN" altLang="en-US" dirty="0">
                <a:latin typeface="文泉驛等寬微米黑" panose="020B0606030804020204" charset="-122"/>
                <a:ea typeface="文泉驛等寬微米黑" panose="020B0606030804020204" charset="-122"/>
              </a:rPr>
              <a:t>：变小写</a:t>
            </a:r>
            <a:endParaRPr lang="zh-CN" altLang="en-US" dirty="0">
              <a:latin typeface="文泉驛等寬微米黑" panose="020B0606030804020204" charset="-122"/>
              <a:ea typeface="文泉驛等寬微米黑" panose="020B0606030804020204" charset="-122"/>
            </a:endParaRPr>
          </a:p>
        </p:txBody>
      </p:sp>
      <p:sp>
        <p:nvSpPr>
          <p:cNvPr id="11" name="PA-koppt-文本框"/>
          <p:cNvSpPr/>
          <p:nvPr>
            <p:custDataLst>
              <p:tags r:id="rId5"/>
            </p:custDataLst>
          </p:nvPr>
        </p:nvSpPr>
        <p:spPr>
          <a:xfrm>
            <a:off x="1152525" y="1489710"/>
            <a:ext cx="4824730" cy="7372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几个基本操作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0570" y="5041265"/>
            <a:ext cx="4886325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连招公式：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操作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&gt;&lt;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移动光标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&gt;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PA-koppt-文本框"/>
          <p:cNvSpPr/>
          <p:nvPr>
            <p:custDataLst>
              <p:tags r:id="rId6"/>
            </p:custDataLst>
          </p:nvPr>
        </p:nvSpPr>
        <p:spPr>
          <a:xfrm>
            <a:off x="6221730" y="1259840"/>
            <a:ext cx="4824730" cy="5067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1.</a:t>
            </a:r>
            <a:r>
              <a:rPr lang="zh-CN" altLang="en-US" b="1" dirty="0">
                <a:solidFill>
                  <a:schemeClr val="tx1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光标后所有内容：</a:t>
            </a:r>
            <a:endParaRPr lang="zh-CN" altLang="en-US" b="1" dirty="0">
              <a:solidFill>
                <a:schemeClr val="tx1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pic>
        <p:nvPicPr>
          <p:cNvPr id="5" name="图片 4" descr="delet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1730" y="1928495"/>
            <a:ext cx="4196080" cy="34969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061325" y="5547360"/>
            <a:ext cx="11449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dG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-组合 1"/>
          <p:cNvGrpSpPr/>
          <p:nvPr>
            <p:custDataLst>
              <p:tags r:id="rId2"/>
            </p:custDataLst>
          </p:nvPr>
        </p:nvGrpSpPr>
        <p:grpSpPr>
          <a:xfrm>
            <a:off x="1542733" y="1689100"/>
            <a:ext cx="9971405" cy="3578860"/>
            <a:chOff x="3381" y="2294"/>
            <a:chExt cx="15703" cy="5636"/>
          </a:xfrm>
        </p:grpSpPr>
        <p:sp>
          <p:nvSpPr>
            <p:cNvPr id="41" name="PA-文本框 40"/>
            <p:cNvSpPr txBox="1"/>
            <p:nvPr>
              <p:custDataLst>
                <p:tags r:id="rId3"/>
              </p:custDataLst>
            </p:nvPr>
          </p:nvSpPr>
          <p:spPr>
            <a:xfrm flipH="1">
              <a:off x="11802" y="2467"/>
              <a:ext cx="727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简介</a:t>
              </a: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2" name="PA-文本框 41"/>
            <p:cNvSpPr txBox="1"/>
            <p:nvPr>
              <p:custDataLst>
                <p:tags r:id="rId4"/>
              </p:custDataLst>
            </p:nvPr>
          </p:nvSpPr>
          <p:spPr>
            <a:xfrm>
              <a:off x="10672" y="2324"/>
              <a:ext cx="831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200" cap="none" spc="0" normalizeH="0" baseline="0" noProof="0" smtClean="0">
                  <a:ln>
                    <a:noFill/>
                  </a:ln>
                  <a:solidFill>
                    <a:srgbClr val="5B479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01</a:t>
              </a:r>
              <a:endPara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5B479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43" name="PA-直接连接符 42"/>
            <p:cNvCxnSpPr/>
            <p:nvPr>
              <p:custDataLst>
                <p:tags r:id="rId5"/>
              </p:custDataLst>
            </p:nvPr>
          </p:nvCxnSpPr>
          <p:spPr>
            <a:xfrm>
              <a:off x="11628" y="2294"/>
              <a:ext cx="0" cy="692"/>
            </a:xfrm>
            <a:prstGeom prst="line">
              <a:avLst/>
            </a:prstGeom>
            <a:ln>
              <a:solidFill>
                <a:srgbClr val="7C8E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PA-文本框 37"/>
            <p:cNvSpPr txBox="1"/>
            <p:nvPr>
              <p:custDataLst>
                <p:tags r:id="rId6"/>
              </p:custDataLst>
            </p:nvPr>
          </p:nvSpPr>
          <p:spPr>
            <a:xfrm flipH="1">
              <a:off x="11805" y="4028"/>
              <a:ext cx="727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入门</a:t>
              </a: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9" name="PA-文本框 38"/>
            <p:cNvSpPr txBox="1"/>
            <p:nvPr>
              <p:custDataLst>
                <p:tags r:id="rId7"/>
              </p:custDataLst>
            </p:nvPr>
          </p:nvSpPr>
          <p:spPr>
            <a:xfrm>
              <a:off x="10672" y="3905"/>
              <a:ext cx="831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R="0" lvl="0" indent="0" algn="ctr" font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1" i="0" u="none" strike="noStrike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+mn-ea"/>
                </a:defRPr>
              </a:lvl1pPr>
            </a:lstStyle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5B479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sym typeface="+mn-lt"/>
                </a:rPr>
                <a:t>02</a:t>
              </a: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5B479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lt"/>
              </a:endParaRPr>
            </a:p>
          </p:txBody>
        </p:sp>
        <p:cxnSp>
          <p:nvCxnSpPr>
            <p:cNvPr id="40" name="PA-直接连接符 39"/>
            <p:cNvCxnSpPr/>
            <p:nvPr>
              <p:custDataLst>
                <p:tags r:id="rId8"/>
              </p:custDataLst>
            </p:nvPr>
          </p:nvCxnSpPr>
          <p:spPr>
            <a:xfrm>
              <a:off x="11642" y="3874"/>
              <a:ext cx="0" cy="692"/>
            </a:xfrm>
            <a:prstGeom prst="line">
              <a:avLst/>
            </a:prstGeom>
            <a:ln>
              <a:solidFill>
                <a:srgbClr val="7C8E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PA-文本框 34"/>
            <p:cNvSpPr txBox="1"/>
            <p:nvPr>
              <p:custDataLst>
                <p:tags r:id="rId9"/>
              </p:custDataLst>
            </p:nvPr>
          </p:nvSpPr>
          <p:spPr>
            <a:xfrm flipH="1">
              <a:off x="11802" y="5609"/>
              <a:ext cx="727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进阶</a:t>
              </a: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10672" y="5485"/>
              <a:ext cx="831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R="0" lvl="0" indent="0" algn="ctr" font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1" i="0" u="none" strike="noStrike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+mn-ea"/>
                </a:defRPr>
              </a:lvl1pPr>
            </a:lstStyle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5B479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sym typeface="+mn-lt"/>
                </a:rPr>
                <a:t>03</a:t>
              </a: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5B479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lt"/>
              </a:endParaRPr>
            </a:p>
          </p:txBody>
        </p:sp>
        <p:cxnSp>
          <p:nvCxnSpPr>
            <p:cNvPr id="37" name="PA-直接连接符 36"/>
            <p:cNvCxnSpPr/>
            <p:nvPr>
              <p:custDataLst>
                <p:tags r:id="rId11"/>
              </p:custDataLst>
            </p:nvPr>
          </p:nvCxnSpPr>
          <p:spPr>
            <a:xfrm>
              <a:off x="11642" y="5455"/>
              <a:ext cx="0" cy="692"/>
            </a:xfrm>
            <a:prstGeom prst="line">
              <a:avLst/>
            </a:prstGeom>
            <a:ln>
              <a:solidFill>
                <a:srgbClr val="7C8E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PA-文本框 31"/>
            <p:cNvSpPr txBox="1"/>
            <p:nvPr>
              <p:custDataLst>
                <p:tags r:id="rId12"/>
              </p:custDataLst>
            </p:nvPr>
          </p:nvSpPr>
          <p:spPr>
            <a:xfrm flipH="1">
              <a:off x="11805" y="7205"/>
              <a:ext cx="727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超神</a:t>
              </a: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13"/>
              </p:custDataLst>
            </p:nvPr>
          </p:nvSpPr>
          <p:spPr>
            <a:xfrm>
              <a:off x="10672" y="7066"/>
              <a:ext cx="831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R="0" lvl="0" indent="0" algn="ctr" font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1" i="0" u="none" strike="noStrike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+mn-ea"/>
                </a:defRPr>
              </a:lvl1pPr>
            </a:lstStyle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5B479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sym typeface="+mn-lt"/>
                </a:rPr>
                <a:t>04</a:t>
              </a: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5B479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lt"/>
              </a:endParaRPr>
            </a:p>
          </p:txBody>
        </p:sp>
        <p:cxnSp>
          <p:nvCxnSpPr>
            <p:cNvPr id="34" name="PA-直接连接符 33"/>
            <p:cNvCxnSpPr/>
            <p:nvPr>
              <p:custDataLst>
                <p:tags r:id="rId14"/>
              </p:custDataLst>
            </p:nvPr>
          </p:nvCxnSpPr>
          <p:spPr>
            <a:xfrm>
              <a:off x="11645" y="7035"/>
              <a:ext cx="0" cy="692"/>
            </a:xfrm>
            <a:prstGeom prst="line">
              <a:avLst/>
            </a:prstGeom>
            <a:ln>
              <a:solidFill>
                <a:srgbClr val="7C8E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PA-矩形 43"/>
            <p:cNvSpPr/>
            <p:nvPr>
              <p:custDataLst>
                <p:tags r:id="rId15"/>
              </p:custDataLst>
            </p:nvPr>
          </p:nvSpPr>
          <p:spPr>
            <a:xfrm>
              <a:off x="3381" y="3663"/>
              <a:ext cx="4406" cy="22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Courier New" panose="02070309020205020404" charset="0"/>
                  <a:ea typeface="微软雅黑" panose="020B0503020204020204" charset="-122"/>
                  <a:cs typeface="Courier New" panose="02070309020205020404" charset="0"/>
                  <a:sym typeface="+mn-lt"/>
                </a:rPr>
                <a:t>目录 </a:t>
              </a: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j-lt"/>
                  <a:ea typeface="微软雅黑" panose="020B0503020204020204" charset="-122"/>
                  <a:cs typeface="+mj-lt"/>
                  <a:sym typeface="+mn-lt"/>
                </a:rPr>
                <a:t>CONTENTS</a:t>
              </a:r>
              <a:endPara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charset="-122"/>
                <a:cs typeface="+mj-lt"/>
                <a:sym typeface="+mn-lt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510" y="22225"/>
            <a:ext cx="734060" cy="734060"/>
          </a:xfrm>
          <a:prstGeom prst="rect">
            <a:avLst/>
          </a:prstGeom>
        </p:spPr>
      </p:pic>
      <p:sp>
        <p:nvSpPr>
          <p:cNvPr id="8" name="_3"/>
          <p:cNvSpPr/>
          <p:nvPr/>
        </p:nvSpPr>
        <p:spPr>
          <a:xfrm>
            <a:off x="675005" y="234315"/>
            <a:ext cx="2007870" cy="521970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sz="2800" b="1" dirty="0">
                <a:solidFill>
                  <a:srgbClr val="19803A"/>
                </a:solidFill>
                <a:effectLst/>
                <a:uFillTx/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SCAULUG</a:t>
            </a:r>
            <a:endParaRPr sz="2800" b="1" dirty="0">
              <a:solidFill>
                <a:srgbClr val="19803A"/>
              </a:solidFill>
              <a:effectLst/>
              <a:uFillTx/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24230" y="761365"/>
            <a:ext cx="17164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-文本框 9"/>
          <p:cNvSpPr txBox="1"/>
          <p:nvPr>
            <p:custDataLst>
              <p:tags r:id="rId2"/>
            </p:custDataLst>
          </p:nvPr>
        </p:nvSpPr>
        <p:spPr>
          <a:xfrm>
            <a:off x="3676650" y="737870"/>
            <a:ext cx="48387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sz="2800" b="1" dirty="0">
                <a:solidFill>
                  <a:srgbClr val="5B4790"/>
                </a:solidFill>
                <a:latin typeface="文泉驛微米黑" panose="020B0606030804020204" charset="-122"/>
                <a:ea typeface="文泉驛微米黑" panose="020B0606030804020204" charset="-122"/>
                <a:sym typeface="微软雅黑 Light" panose="020B0502040204020203" pitchFamily="34" charset="-122"/>
              </a:rPr>
              <a:t>连招</a:t>
            </a:r>
            <a:endParaRPr lang="zh-CN" sz="2800" b="1" dirty="0">
              <a:solidFill>
                <a:srgbClr val="5B4790"/>
              </a:solidFill>
              <a:latin typeface="文泉驛微米黑" panose="020B0606030804020204" charset="-122"/>
              <a:ea typeface="文泉驛微米黑" panose="020B0606030804020204" charset="-122"/>
              <a:sym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" y="22225"/>
            <a:ext cx="734060" cy="734060"/>
          </a:xfrm>
          <a:prstGeom prst="rect">
            <a:avLst/>
          </a:prstGeom>
        </p:spPr>
      </p:pic>
      <p:sp>
        <p:nvSpPr>
          <p:cNvPr id="8" name="_3"/>
          <p:cNvSpPr/>
          <p:nvPr/>
        </p:nvSpPr>
        <p:spPr>
          <a:xfrm>
            <a:off x="675005" y="234315"/>
            <a:ext cx="2007870" cy="521970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sz="2800" b="1" dirty="0">
                <a:solidFill>
                  <a:srgbClr val="19803A"/>
                </a:solidFill>
                <a:effectLst/>
                <a:uFillTx/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SCAULUG</a:t>
            </a:r>
            <a:endParaRPr sz="2800" b="1" dirty="0">
              <a:solidFill>
                <a:srgbClr val="19803A"/>
              </a:solidFill>
              <a:effectLst/>
              <a:uFillTx/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24230" y="761365"/>
            <a:ext cx="17164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PA-koppt-文本框"/>
          <p:cNvSpPr/>
          <p:nvPr>
            <p:custDataLst>
              <p:tags r:id="rId4"/>
            </p:custDataLst>
          </p:nvPr>
        </p:nvSpPr>
        <p:spPr>
          <a:xfrm>
            <a:off x="675005" y="1141095"/>
            <a:ext cx="4824730" cy="5067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2</a:t>
            </a:r>
            <a:r>
              <a:rPr lang="zh-CN" altLang="en-US" b="1" dirty="0">
                <a:solidFill>
                  <a:schemeClr val="tx1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：将这行变成大写</a:t>
            </a:r>
            <a:endParaRPr lang="zh-CN" altLang="en-US" b="1" dirty="0">
              <a:solidFill>
                <a:schemeClr val="tx1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61325" y="5547360"/>
            <a:ext cx="11449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dG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vv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780" y="1733550"/>
            <a:ext cx="5519420" cy="4448810"/>
          </a:xfrm>
          <a:prstGeom prst="rect">
            <a:avLst/>
          </a:prstGeom>
        </p:spPr>
      </p:pic>
      <p:sp>
        <p:nvSpPr>
          <p:cNvPr id="14" name="PA-koppt-文本框"/>
          <p:cNvSpPr/>
          <p:nvPr>
            <p:custDataLst>
              <p:tags r:id="rId6"/>
            </p:custDataLst>
          </p:nvPr>
        </p:nvSpPr>
        <p:spPr>
          <a:xfrm>
            <a:off x="6221095" y="1141095"/>
            <a:ext cx="4824730" cy="5067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3</a:t>
            </a:r>
            <a:r>
              <a:rPr lang="zh-CN" altLang="en-US" b="1" dirty="0">
                <a:solidFill>
                  <a:schemeClr val="tx1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：选择大括号内的文字</a:t>
            </a:r>
            <a:endParaRPr lang="zh-CN" altLang="en-US" b="1" dirty="0">
              <a:solidFill>
                <a:schemeClr val="tx1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55265" y="6284595"/>
            <a:ext cx="11449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gU$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428355" y="6284595"/>
            <a:ext cx="11449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v%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7" name="图片 16" descr="gU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570" y="1734185"/>
            <a:ext cx="4992370" cy="4448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A-koppt-图标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513715" y="3973195"/>
            <a:ext cx="556260" cy="554990"/>
          </a:xfrm>
          <a:custGeom>
            <a:avLst/>
            <a:gdLst>
              <a:gd name="T0" fmla="*/ 1431 w 2022"/>
              <a:gd name="T1" fmla="*/ 1161 h 2023"/>
              <a:gd name="T2" fmla="*/ 1406 w 2022"/>
              <a:gd name="T3" fmla="*/ 1136 h 2023"/>
              <a:gd name="T4" fmla="*/ 1398 w 2022"/>
              <a:gd name="T5" fmla="*/ 1128 h 2023"/>
              <a:gd name="T6" fmla="*/ 1500 w 2022"/>
              <a:gd name="T7" fmla="*/ 750 h 2023"/>
              <a:gd name="T8" fmla="*/ 750 w 2022"/>
              <a:gd name="T9" fmla="*/ 0 h 2023"/>
              <a:gd name="T10" fmla="*/ 0 w 2022"/>
              <a:gd name="T11" fmla="*/ 750 h 2023"/>
              <a:gd name="T12" fmla="*/ 750 w 2022"/>
              <a:gd name="T13" fmla="*/ 1500 h 2023"/>
              <a:gd name="T14" fmla="*/ 1126 w 2022"/>
              <a:gd name="T15" fmla="*/ 1399 h 2023"/>
              <a:gd name="T16" fmla="*/ 1134 w 2022"/>
              <a:gd name="T17" fmla="*/ 1408 h 2023"/>
              <a:gd name="T18" fmla="*/ 1160 w 2022"/>
              <a:gd name="T19" fmla="*/ 1434 h 2023"/>
              <a:gd name="T20" fmla="*/ 1315 w 2022"/>
              <a:gd name="T21" fmla="*/ 1319 h 2023"/>
              <a:gd name="T22" fmla="*/ 1431 w 2022"/>
              <a:gd name="T23" fmla="*/ 1161 h 2023"/>
              <a:gd name="T24" fmla="*/ 749 w 2022"/>
              <a:gd name="T25" fmla="*/ 1274 h 2023"/>
              <a:gd name="T26" fmla="*/ 226 w 2022"/>
              <a:gd name="T27" fmla="*/ 750 h 2023"/>
              <a:gd name="T28" fmla="*/ 749 w 2022"/>
              <a:gd name="T29" fmla="*/ 226 h 2023"/>
              <a:gd name="T30" fmla="*/ 1273 w 2022"/>
              <a:gd name="T31" fmla="*/ 750 h 2023"/>
              <a:gd name="T32" fmla="*/ 749 w 2022"/>
              <a:gd name="T33" fmla="*/ 1274 h 2023"/>
              <a:gd name="T34" fmla="*/ 1940 w 2022"/>
              <a:gd name="T35" fmla="*/ 1670 h 2023"/>
              <a:gd name="T36" fmla="*/ 1482 w 2022"/>
              <a:gd name="T37" fmla="*/ 1212 h 2023"/>
              <a:gd name="T38" fmla="*/ 1362 w 2022"/>
              <a:gd name="T39" fmla="*/ 1368 h 2023"/>
              <a:gd name="T40" fmla="*/ 1211 w 2022"/>
              <a:gd name="T41" fmla="*/ 1486 h 2023"/>
              <a:gd name="T42" fmla="*/ 1667 w 2022"/>
              <a:gd name="T43" fmla="*/ 1941 h 2023"/>
              <a:gd name="T44" fmla="*/ 1802 w 2022"/>
              <a:gd name="T45" fmla="*/ 1801 h 2023"/>
              <a:gd name="T46" fmla="*/ 1940 w 2022"/>
              <a:gd name="T47" fmla="*/ 1670 h 2023"/>
              <a:gd name="T48" fmla="*/ 1989 w 2022"/>
              <a:gd name="T49" fmla="*/ 1736 h 2023"/>
              <a:gd name="T50" fmla="*/ 1869 w 2022"/>
              <a:gd name="T51" fmla="*/ 1876 h 2023"/>
              <a:gd name="T52" fmla="*/ 1736 w 2022"/>
              <a:gd name="T53" fmla="*/ 1992 h 2023"/>
              <a:gd name="T54" fmla="*/ 1950 w 2022"/>
              <a:gd name="T55" fmla="*/ 1952 h 2023"/>
              <a:gd name="T56" fmla="*/ 1989 w 2022"/>
              <a:gd name="T57" fmla="*/ 1736 h 2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022" h="2023">
                <a:moveTo>
                  <a:pt x="1431" y="1161"/>
                </a:moveTo>
                <a:lnTo>
                  <a:pt x="1406" y="1136"/>
                </a:lnTo>
                <a:cubicBezTo>
                  <a:pt x="1403" y="1133"/>
                  <a:pt x="1400" y="1131"/>
                  <a:pt x="1398" y="1128"/>
                </a:cubicBezTo>
                <a:cubicBezTo>
                  <a:pt x="1463" y="1017"/>
                  <a:pt x="1500" y="888"/>
                  <a:pt x="1500" y="750"/>
                </a:cubicBezTo>
                <a:cubicBezTo>
                  <a:pt x="1500" y="336"/>
                  <a:pt x="1164" y="0"/>
                  <a:pt x="750" y="0"/>
                </a:cubicBezTo>
                <a:cubicBezTo>
                  <a:pt x="336" y="0"/>
                  <a:pt x="0" y="336"/>
                  <a:pt x="0" y="750"/>
                </a:cubicBezTo>
                <a:cubicBezTo>
                  <a:pt x="0" y="1164"/>
                  <a:pt x="336" y="1500"/>
                  <a:pt x="750" y="1500"/>
                </a:cubicBezTo>
                <a:cubicBezTo>
                  <a:pt x="887" y="1500"/>
                  <a:pt x="1015" y="1463"/>
                  <a:pt x="1126" y="1399"/>
                </a:cubicBezTo>
                <a:cubicBezTo>
                  <a:pt x="1128" y="1402"/>
                  <a:pt x="1131" y="1405"/>
                  <a:pt x="1134" y="1408"/>
                </a:cubicBezTo>
                <a:lnTo>
                  <a:pt x="1160" y="1434"/>
                </a:lnTo>
                <a:cubicBezTo>
                  <a:pt x="1210" y="1404"/>
                  <a:pt x="1274" y="1360"/>
                  <a:pt x="1315" y="1319"/>
                </a:cubicBezTo>
                <a:cubicBezTo>
                  <a:pt x="1359" y="1276"/>
                  <a:pt x="1402" y="1209"/>
                  <a:pt x="1431" y="1161"/>
                </a:cubicBezTo>
                <a:close/>
                <a:moveTo>
                  <a:pt x="749" y="1274"/>
                </a:moveTo>
                <a:cubicBezTo>
                  <a:pt x="460" y="1274"/>
                  <a:pt x="226" y="1039"/>
                  <a:pt x="226" y="750"/>
                </a:cubicBezTo>
                <a:cubicBezTo>
                  <a:pt x="226" y="461"/>
                  <a:pt x="460" y="226"/>
                  <a:pt x="749" y="226"/>
                </a:cubicBezTo>
                <a:cubicBezTo>
                  <a:pt x="1039" y="226"/>
                  <a:pt x="1273" y="461"/>
                  <a:pt x="1273" y="750"/>
                </a:cubicBezTo>
                <a:cubicBezTo>
                  <a:pt x="1273" y="1039"/>
                  <a:pt x="1039" y="1274"/>
                  <a:pt x="749" y="1274"/>
                </a:cubicBezTo>
                <a:close/>
                <a:moveTo>
                  <a:pt x="1940" y="1670"/>
                </a:moveTo>
                <a:lnTo>
                  <a:pt x="1482" y="1212"/>
                </a:lnTo>
                <a:cubicBezTo>
                  <a:pt x="1463" y="1250"/>
                  <a:pt x="1428" y="1303"/>
                  <a:pt x="1362" y="1368"/>
                </a:cubicBezTo>
                <a:cubicBezTo>
                  <a:pt x="1300" y="1431"/>
                  <a:pt x="1249" y="1466"/>
                  <a:pt x="1211" y="1486"/>
                </a:cubicBezTo>
                <a:lnTo>
                  <a:pt x="1667" y="1941"/>
                </a:lnTo>
                <a:cubicBezTo>
                  <a:pt x="1707" y="1899"/>
                  <a:pt x="1760" y="1842"/>
                  <a:pt x="1802" y="1801"/>
                </a:cubicBezTo>
                <a:cubicBezTo>
                  <a:pt x="1845" y="1758"/>
                  <a:pt x="1901" y="1706"/>
                  <a:pt x="1940" y="1670"/>
                </a:cubicBezTo>
                <a:close/>
                <a:moveTo>
                  <a:pt x="1989" y="1736"/>
                </a:moveTo>
                <a:cubicBezTo>
                  <a:pt x="1966" y="1770"/>
                  <a:pt x="1929" y="1816"/>
                  <a:pt x="1869" y="1876"/>
                </a:cubicBezTo>
                <a:cubicBezTo>
                  <a:pt x="1813" y="1932"/>
                  <a:pt x="1769" y="1968"/>
                  <a:pt x="1736" y="1992"/>
                </a:cubicBezTo>
                <a:cubicBezTo>
                  <a:pt x="1807" y="2023"/>
                  <a:pt x="1892" y="2010"/>
                  <a:pt x="1950" y="1952"/>
                </a:cubicBezTo>
                <a:cubicBezTo>
                  <a:pt x="2009" y="1894"/>
                  <a:pt x="2022" y="1807"/>
                  <a:pt x="1989" y="1736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/>
          </a:p>
        </p:txBody>
      </p:sp>
      <p:sp>
        <p:nvSpPr>
          <p:cNvPr id="5" name="PA-koppt-图标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536575" y="2678430"/>
            <a:ext cx="509905" cy="509905"/>
          </a:xfrm>
          <a:custGeom>
            <a:avLst/>
            <a:gdLst>
              <a:gd name="T0" fmla="*/ 58 w 116"/>
              <a:gd name="T1" fmla="*/ 100 h 115"/>
              <a:gd name="T2" fmla="*/ 48 w 116"/>
              <a:gd name="T3" fmla="*/ 103 h 115"/>
              <a:gd name="T4" fmla="*/ 29 w 116"/>
              <a:gd name="T5" fmla="*/ 114 h 115"/>
              <a:gd name="T6" fmla="*/ 26 w 116"/>
              <a:gd name="T7" fmla="*/ 115 h 115"/>
              <a:gd name="T8" fmla="*/ 21 w 116"/>
              <a:gd name="T9" fmla="*/ 111 h 115"/>
              <a:gd name="T10" fmla="*/ 22 w 116"/>
              <a:gd name="T11" fmla="*/ 105 h 115"/>
              <a:gd name="T12" fmla="*/ 25 w 116"/>
              <a:gd name="T13" fmla="*/ 83 h 115"/>
              <a:gd name="T14" fmla="*/ 24 w 116"/>
              <a:gd name="T15" fmla="*/ 74 h 115"/>
              <a:gd name="T16" fmla="*/ 19 w 116"/>
              <a:gd name="T17" fmla="*/ 65 h 115"/>
              <a:gd name="T18" fmla="*/ 4 w 116"/>
              <a:gd name="T19" fmla="*/ 50 h 115"/>
              <a:gd name="T20" fmla="*/ 1 w 116"/>
              <a:gd name="T21" fmla="*/ 47 h 115"/>
              <a:gd name="T22" fmla="*/ 3 w 116"/>
              <a:gd name="T23" fmla="*/ 42 h 115"/>
              <a:gd name="T24" fmla="*/ 8 w 116"/>
              <a:gd name="T25" fmla="*/ 40 h 115"/>
              <a:gd name="T26" fmla="*/ 29 w 116"/>
              <a:gd name="T27" fmla="*/ 37 h 115"/>
              <a:gd name="T28" fmla="*/ 39 w 116"/>
              <a:gd name="T29" fmla="*/ 32 h 115"/>
              <a:gd name="T30" fmla="*/ 44 w 116"/>
              <a:gd name="T31" fmla="*/ 25 h 115"/>
              <a:gd name="T32" fmla="*/ 54 w 116"/>
              <a:gd name="T33" fmla="*/ 5 h 115"/>
              <a:gd name="T34" fmla="*/ 55 w 116"/>
              <a:gd name="T35" fmla="*/ 2 h 115"/>
              <a:gd name="T36" fmla="*/ 61 w 116"/>
              <a:gd name="T37" fmla="*/ 2 h 115"/>
              <a:gd name="T38" fmla="*/ 63 w 116"/>
              <a:gd name="T39" fmla="*/ 5 h 115"/>
              <a:gd name="T40" fmla="*/ 73 w 116"/>
              <a:gd name="T41" fmla="*/ 26 h 115"/>
              <a:gd name="T42" fmla="*/ 89 w 116"/>
              <a:gd name="T43" fmla="*/ 37 h 115"/>
              <a:gd name="T44" fmla="*/ 111 w 116"/>
              <a:gd name="T45" fmla="*/ 41 h 115"/>
              <a:gd name="T46" fmla="*/ 113 w 116"/>
              <a:gd name="T47" fmla="*/ 42 h 115"/>
              <a:gd name="T48" fmla="*/ 115 w 116"/>
              <a:gd name="T49" fmla="*/ 47 h 115"/>
              <a:gd name="T50" fmla="*/ 113 w 116"/>
              <a:gd name="T51" fmla="*/ 50 h 115"/>
              <a:gd name="T52" fmla="*/ 97 w 116"/>
              <a:gd name="T53" fmla="*/ 66 h 115"/>
              <a:gd name="T54" fmla="*/ 91 w 116"/>
              <a:gd name="T55" fmla="*/ 85 h 115"/>
              <a:gd name="T56" fmla="*/ 95 w 116"/>
              <a:gd name="T57" fmla="*/ 109 h 115"/>
              <a:gd name="T58" fmla="*/ 95 w 116"/>
              <a:gd name="T59" fmla="*/ 111 h 115"/>
              <a:gd name="T60" fmla="*/ 90 w 116"/>
              <a:gd name="T61" fmla="*/ 115 h 115"/>
              <a:gd name="T62" fmla="*/ 87 w 116"/>
              <a:gd name="T63" fmla="*/ 113 h 115"/>
              <a:gd name="T64" fmla="*/ 68 w 116"/>
              <a:gd name="T65" fmla="*/ 103 h 115"/>
              <a:gd name="T66" fmla="*/ 58 w 116"/>
              <a:gd name="T67" fmla="*/ 10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6" h="115">
                <a:moveTo>
                  <a:pt x="58" y="100"/>
                </a:moveTo>
                <a:cubicBezTo>
                  <a:pt x="55" y="101"/>
                  <a:pt x="51" y="101"/>
                  <a:pt x="48" y="103"/>
                </a:cubicBezTo>
                <a:cubicBezTo>
                  <a:pt x="42" y="107"/>
                  <a:pt x="35" y="110"/>
                  <a:pt x="29" y="114"/>
                </a:cubicBezTo>
                <a:cubicBezTo>
                  <a:pt x="28" y="114"/>
                  <a:pt x="27" y="115"/>
                  <a:pt x="26" y="115"/>
                </a:cubicBezTo>
                <a:cubicBezTo>
                  <a:pt x="23" y="115"/>
                  <a:pt x="21" y="114"/>
                  <a:pt x="21" y="111"/>
                </a:cubicBezTo>
                <a:cubicBezTo>
                  <a:pt x="21" y="109"/>
                  <a:pt x="22" y="107"/>
                  <a:pt x="22" y="105"/>
                </a:cubicBezTo>
                <a:cubicBezTo>
                  <a:pt x="23" y="98"/>
                  <a:pt x="24" y="91"/>
                  <a:pt x="25" y="83"/>
                </a:cubicBezTo>
                <a:cubicBezTo>
                  <a:pt x="26" y="80"/>
                  <a:pt x="25" y="77"/>
                  <a:pt x="24" y="74"/>
                </a:cubicBezTo>
                <a:cubicBezTo>
                  <a:pt x="23" y="71"/>
                  <a:pt x="21" y="68"/>
                  <a:pt x="19" y="65"/>
                </a:cubicBezTo>
                <a:cubicBezTo>
                  <a:pt x="14" y="60"/>
                  <a:pt x="9" y="55"/>
                  <a:pt x="4" y="50"/>
                </a:cubicBezTo>
                <a:cubicBezTo>
                  <a:pt x="3" y="49"/>
                  <a:pt x="2" y="48"/>
                  <a:pt x="1" y="47"/>
                </a:cubicBezTo>
                <a:cubicBezTo>
                  <a:pt x="0" y="45"/>
                  <a:pt x="1" y="43"/>
                  <a:pt x="3" y="42"/>
                </a:cubicBezTo>
                <a:cubicBezTo>
                  <a:pt x="5" y="41"/>
                  <a:pt x="6" y="41"/>
                  <a:pt x="8" y="40"/>
                </a:cubicBezTo>
                <a:cubicBezTo>
                  <a:pt x="15" y="39"/>
                  <a:pt x="22" y="38"/>
                  <a:pt x="29" y="37"/>
                </a:cubicBezTo>
                <a:cubicBezTo>
                  <a:pt x="33" y="36"/>
                  <a:pt x="37" y="34"/>
                  <a:pt x="39" y="32"/>
                </a:cubicBezTo>
                <a:cubicBezTo>
                  <a:pt x="41" y="30"/>
                  <a:pt x="43" y="28"/>
                  <a:pt x="44" y="25"/>
                </a:cubicBezTo>
                <a:cubicBezTo>
                  <a:pt x="47" y="18"/>
                  <a:pt x="50" y="11"/>
                  <a:pt x="54" y="5"/>
                </a:cubicBezTo>
                <a:cubicBezTo>
                  <a:pt x="54" y="4"/>
                  <a:pt x="55" y="3"/>
                  <a:pt x="55" y="2"/>
                </a:cubicBezTo>
                <a:cubicBezTo>
                  <a:pt x="57" y="0"/>
                  <a:pt x="59" y="0"/>
                  <a:pt x="61" y="2"/>
                </a:cubicBezTo>
                <a:cubicBezTo>
                  <a:pt x="62" y="3"/>
                  <a:pt x="62" y="4"/>
                  <a:pt x="63" y="5"/>
                </a:cubicBezTo>
                <a:cubicBezTo>
                  <a:pt x="66" y="12"/>
                  <a:pt x="69" y="19"/>
                  <a:pt x="73" y="26"/>
                </a:cubicBezTo>
                <a:cubicBezTo>
                  <a:pt x="76" y="32"/>
                  <a:pt x="81" y="36"/>
                  <a:pt x="89" y="37"/>
                </a:cubicBezTo>
                <a:cubicBezTo>
                  <a:pt x="96" y="39"/>
                  <a:pt x="104" y="40"/>
                  <a:pt x="111" y="41"/>
                </a:cubicBezTo>
                <a:cubicBezTo>
                  <a:pt x="112" y="41"/>
                  <a:pt x="113" y="41"/>
                  <a:pt x="113" y="42"/>
                </a:cubicBezTo>
                <a:cubicBezTo>
                  <a:pt x="115" y="43"/>
                  <a:pt x="116" y="45"/>
                  <a:pt x="115" y="47"/>
                </a:cubicBezTo>
                <a:cubicBezTo>
                  <a:pt x="114" y="48"/>
                  <a:pt x="114" y="49"/>
                  <a:pt x="113" y="50"/>
                </a:cubicBezTo>
                <a:cubicBezTo>
                  <a:pt x="108" y="55"/>
                  <a:pt x="102" y="61"/>
                  <a:pt x="97" y="66"/>
                </a:cubicBezTo>
                <a:cubicBezTo>
                  <a:pt x="92" y="71"/>
                  <a:pt x="90" y="78"/>
                  <a:pt x="91" y="85"/>
                </a:cubicBezTo>
                <a:cubicBezTo>
                  <a:pt x="92" y="93"/>
                  <a:pt x="94" y="101"/>
                  <a:pt x="95" y="109"/>
                </a:cubicBezTo>
                <a:cubicBezTo>
                  <a:pt x="95" y="109"/>
                  <a:pt x="95" y="110"/>
                  <a:pt x="95" y="111"/>
                </a:cubicBezTo>
                <a:cubicBezTo>
                  <a:pt x="95" y="114"/>
                  <a:pt x="93" y="115"/>
                  <a:pt x="90" y="115"/>
                </a:cubicBezTo>
                <a:cubicBezTo>
                  <a:pt x="89" y="114"/>
                  <a:pt x="88" y="114"/>
                  <a:pt x="87" y="113"/>
                </a:cubicBezTo>
                <a:cubicBezTo>
                  <a:pt x="81" y="110"/>
                  <a:pt x="75" y="107"/>
                  <a:pt x="68" y="103"/>
                </a:cubicBezTo>
                <a:cubicBezTo>
                  <a:pt x="65" y="101"/>
                  <a:pt x="62" y="101"/>
                  <a:pt x="58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solidFill>
                <a:srgbClr val="30303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9" name="PA-koppt-图标"/>
          <p:cNvSpPr>
            <a:spLocks noChangeAspect="1" noEditPoints="1"/>
          </p:cNvSpPr>
          <p:nvPr>
            <p:custDataLst>
              <p:tags r:id="rId4"/>
            </p:custDataLst>
          </p:nvPr>
        </p:nvSpPr>
        <p:spPr bwMode="auto">
          <a:xfrm>
            <a:off x="513715" y="5132070"/>
            <a:ext cx="556260" cy="509905"/>
          </a:xfrm>
          <a:custGeom>
            <a:avLst/>
            <a:gdLst>
              <a:gd name="T0" fmla="*/ 222 w 332"/>
              <a:gd name="T1" fmla="*/ 312 h 312"/>
              <a:gd name="T2" fmla="*/ 205 w 332"/>
              <a:gd name="T3" fmla="*/ 304 h 312"/>
              <a:gd name="T4" fmla="*/ 158 w 332"/>
              <a:gd name="T5" fmla="*/ 287 h 312"/>
              <a:gd name="T6" fmla="*/ 126 w 332"/>
              <a:gd name="T7" fmla="*/ 304 h 312"/>
              <a:gd name="T8" fmla="*/ 106 w 332"/>
              <a:gd name="T9" fmla="*/ 311 h 312"/>
              <a:gd name="T10" fmla="*/ 99 w 332"/>
              <a:gd name="T11" fmla="*/ 309 h 312"/>
              <a:gd name="T12" fmla="*/ 66 w 332"/>
              <a:gd name="T13" fmla="*/ 289 h 312"/>
              <a:gd name="T14" fmla="*/ 57 w 332"/>
              <a:gd name="T15" fmla="*/ 265 h 312"/>
              <a:gd name="T16" fmla="*/ 60 w 332"/>
              <a:gd name="T17" fmla="*/ 247 h 312"/>
              <a:gd name="T18" fmla="*/ 49 w 332"/>
              <a:gd name="T19" fmla="*/ 216 h 312"/>
              <a:gd name="T20" fmla="*/ 23 w 332"/>
              <a:gd name="T21" fmla="*/ 197 h 312"/>
              <a:gd name="T22" fmla="*/ 18 w 332"/>
              <a:gd name="T23" fmla="*/ 196 h 312"/>
              <a:gd name="T24" fmla="*/ 1 w 332"/>
              <a:gd name="T25" fmla="*/ 176 h 312"/>
              <a:gd name="T26" fmla="*/ 1 w 332"/>
              <a:gd name="T27" fmla="*/ 137 h 312"/>
              <a:gd name="T28" fmla="*/ 18 w 332"/>
              <a:gd name="T29" fmla="*/ 117 h 312"/>
              <a:gd name="T30" fmla="*/ 60 w 332"/>
              <a:gd name="T31" fmla="*/ 73 h 312"/>
              <a:gd name="T32" fmla="*/ 58 w 332"/>
              <a:gd name="T33" fmla="*/ 49 h 312"/>
              <a:gd name="T34" fmla="*/ 61 w 332"/>
              <a:gd name="T35" fmla="*/ 28 h 312"/>
              <a:gd name="T36" fmla="*/ 67 w 332"/>
              <a:gd name="T37" fmla="*/ 23 h 312"/>
              <a:gd name="T38" fmla="*/ 101 w 332"/>
              <a:gd name="T39" fmla="*/ 3 h 312"/>
              <a:gd name="T40" fmla="*/ 126 w 332"/>
              <a:gd name="T41" fmla="*/ 8 h 312"/>
              <a:gd name="T42" fmla="*/ 144 w 332"/>
              <a:gd name="T43" fmla="*/ 22 h 312"/>
              <a:gd name="T44" fmla="*/ 174 w 332"/>
              <a:gd name="T45" fmla="*/ 26 h 312"/>
              <a:gd name="T46" fmla="*/ 202 w 332"/>
              <a:gd name="T47" fmla="*/ 12 h 312"/>
              <a:gd name="T48" fmla="*/ 207 w 332"/>
              <a:gd name="T49" fmla="*/ 7 h 312"/>
              <a:gd name="T50" fmla="*/ 230 w 332"/>
              <a:gd name="T51" fmla="*/ 3 h 312"/>
              <a:gd name="T52" fmla="*/ 266 w 332"/>
              <a:gd name="T53" fmla="*/ 24 h 312"/>
              <a:gd name="T54" fmla="*/ 274 w 332"/>
              <a:gd name="T55" fmla="*/ 47 h 312"/>
              <a:gd name="T56" fmla="*/ 274 w 332"/>
              <a:gd name="T57" fmla="*/ 81 h 312"/>
              <a:gd name="T58" fmla="*/ 297 w 332"/>
              <a:gd name="T59" fmla="*/ 110 h 312"/>
              <a:gd name="T60" fmla="*/ 314 w 332"/>
              <a:gd name="T61" fmla="*/ 117 h 312"/>
              <a:gd name="T62" fmla="*/ 331 w 332"/>
              <a:gd name="T63" fmla="*/ 136 h 312"/>
              <a:gd name="T64" fmla="*/ 331 w 332"/>
              <a:gd name="T65" fmla="*/ 178 h 312"/>
              <a:gd name="T66" fmla="*/ 322 w 332"/>
              <a:gd name="T67" fmla="*/ 192 h 312"/>
              <a:gd name="T68" fmla="*/ 312 w 332"/>
              <a:gd name="T69" fmla="*/ 196 h 312"/>
              <a:gd name="T70" fmla="*/ 278 w 332"/>
              <a:gd name="T71" fmla="*/ 223 h 312"/>
              <a:gd name="T72" fmla="*/ 274 w 332"/>
              <a:gd name="T73" fmla="*/ 265 h 312"/>
              <a:gd name="T74" fmla="*/ 266 w 332"/>
              <a:gd name="T75" fmla="*/ 290 h 312"/>
              <a:gd name="T76" fmla="*/ 229 w 332"/>
              <a:gd name="T77" fmla="*/ 310 h 312"/>
              <a:gd name="T78" fmla="*/ 222 w 332"/>
              <a:gd name="T79" fmla="*/ 312 h 312"/>
              <a:gd name="T80" fmla="*/ 166 w 332"/>
              <a:gd name="T81" fmla="*/ 223 h 312"/>
              <a:gd name="T82" fmla="*/ 232 w 332"/>
              <a:gd name="T83" fmla="*/ 157 h 312"/>
              <a:gd name="T84" fmla="*/ 166 w 332"/>
              <a:gd name="T85" fmla="*/ 90 h 312"/>
              <a:gd name="T86" fmla="*/ 100 w 332"/>
              <a:gd name="T87" fmla="*/ 156 h 312"/>
              <a:gd name="T88" fmla="*/ 166 w 332"/>
              <a:gd name="T89" fmla="*/ 223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2" h="312">
                <a:moveTo>
                  <a:pt x="222" y="312"/>
                </a:moveTo>
                <a:cubicBezTo>
                  <a:pt x="215" y="311"/>
                  <a:pt x="210" y="309"/>
                  <a:pt x="205" y="304"/>
                </a:cubicBezTo>
                <a:cubicBezTo>
                  <a:pt x="192" y="290"/>
                  <a:pt x="176" y="285"/>
                  <a:pt x="158" y="287"/>
                </a:cubicBezTo>
                <a:cubicBezTo>
                  <a:pt x="145" y="289"/>
                  <a:pt x="135" y="295"/>
                  <a:pt x="126" y="304"/>
                </a:cubicBezTo>
                <a:cubicBezTo>
                  <a:pt x="121" y="310"/>
                  <a:pt x="114" y="312"/>
                  <a:pt x="106" y="311"/>
                </a:cubicBezTo>
                <a:cubicBezTo>
                  <a:pt x="104" y="311"/>
                  <a:pt x="101" y="310"/>
                  <a:pt x="99" y="309"/>
                </a:cubicBezTo>
                <a:cubicBezTo>
                  <a:pt x="87" y="303"/>
                  <a:pt x="76" y="297"/>
                  <a:pt x="66" y="289"/>
                </a:cubicBezTo>
                <a:cubicBezTo>
                  <a:pt x="58" y="284"/>
                  <a:pt x="55" y="274"/>
                  <a:pt x="57" y="265"/>
                </a:cubicBezTo>
                <a:cubicBezTo>
                  <a:pt x="59" y="259"/>
                  <a:pt x="60" y="253"/>
                  <a:pt x="60" y="247"/>
                </a:cubicBezTo>
                <a:cubicBezTo>
                  <a:pt x="60" y="236"/>
                  <a:pt x="56" y="225"/>
                  <a:pt x="49" y="216"/>
                </a:cubicBezTo>
                <a:cubicBezTo>
                  <a:pt x="43" y="207"/>
                  <a:pt x="34" y="201"/>
                  <a:pt x="23" y="197"/>
                </a:cubicBezTo>
                <a:cubicBezTo>
                  <a:pt x="21" y="197"/>
                  <a:pt x="19" y="196"/>
                  <a:pt x="18" y="196"/>
                </a:cubicBezTo>
                <a:cubicBezTo>
                  <a:pt x="8" y="194"/>
                  <a:pt x="1" y="186"/>
                  <a:pt x="1" y="176"/>
                </a:cubicBezTo>
                <a:cubicBezTo>
                  <a:pt x="0" y="163"/>
                  <a:pt x="0" y="150"/>
                  <a:pt x="1" y="137"/>
                </a:cubicBezTo>
                <a:cubicBezTo>
                  <a:pt x="1" y="127"/>
                  <a:pt x="8" y="119"/>
                  <a:pt x="18" y="117"/>
                </a:cubicBezTo>
                <a:cubicBezTo>
                  <a:pt x="40" y="112"/>
                  <a:pt x="56" y="95"/>
                  <a:pt x="60" y="73"/>
                </a:cubicBezTo>
                <a:cubicBezTo>
                  <a:pt x="61" y="65"/>
                  <a:pt x="61" y="57"/>
                  <a:pt x="58" y="49"/>
                </a:cubicBezTo>
                <a:cubicBezTo>
                  <a:pt x="55" y="42"/>
                  <a:pt x="56" y="35"/>
                  <a:pt x="61" y="28"/>
                </a:cubicBezTo>
                <a:cubicBezTo>
                  <a:pt x="63" y="26"/>
                  <a:pt x="65" y="24"/>
                  <a:pt x="67" y="23"/>
                </a:cubicBezTo>
                <a:cubicBezTo>
                  <a:pt x="78" y="15"/>
                  <a:pt x="89" y="9"/>
                  <a:pt x="101" y="3"/>
                </a:cubicBezTo>
                <a:cubicBezTo>
                  <a:pt x="109" y="0"/>
                  <a:pt x="120" y="2"/>
                  <a:pt x="126" y="8"/>
                </a:cubicBezTo>
                <a:cubicBezTo>
                  <a:pt x="131" y="14"/>
                  <a:pt x="137" y="19"/>
                  <a:pt x="144" y="22"/>
                </a:cubicBezTo>
                <a:cubicBezTo>
                  <a:pt x="153" y="26"/>
                  <a:pt x="163" y="27"/>
                  <a:pt x="174" y="26"/>
                </a:cubicBezTo>
                <a:cubicBezTo>
                  <a:pt x="184" y="24"/>
                  <a:pt x="194" y="20"/>
                  <a:pt x="202" y="12"/>
                </a:cubicBezTo>
                <a:cubicBezTo>
                  <a:pt x="204" y="11"/>
                  <a:pt x="205" y="9"/>
                  <a:pt x="207" y="7"/>
                </a:cubicBezTo>
                <a:cubicBezTo>
                  <a:pt x="214" y="1"/>
                  <a:pt x="222" y="0"/>
                  <a:pt x="230" y="3"/>
                </a:cubicBezTo>
                <a:cubicBezTo>
                  <a:pt x="243" y="9"/>
                  <a:pt x="255" y="16"/>
                  <a:pt x="266" y="24"/>
                </a:cubicBezTo>
                <a:cubicBezTo>
                  <a:pt x="274" y="29"/>
                  <a:pt x="277" y="39"/>
                  <a:pt x="274" y="47"/>
                </a:cubicBezTo>
                <a:cubicBezTo>
                  <a:pt x="270" y="59"/>
                  <a:pt x="270" y="70"/>
                  <a:pt x="274" y="81"/>
                </a:cubicBezTo>
                <a:cubicBezTo>
                  <a:pt x="278" y="93"/>
                  <a:pt x="286" y="103"/>
                  <a:pt x="297" y="110"/>
                </a:cubicBezTo>
                <a:cubicBezTo>
                  <a:pt x="302" y="114"/>
                  <a:pt x="308" y="116"/>
                  <a:pt x="314" y="117"/>
                </a:cubicBezTo>
                <a:cubicBezTo>
                  <a:pt x="323" y="119"/>
                  <a:pt x="330" y="127"/>
                  <a:pt x="331" y="136"/>
                </a:cubicBezTo>
                <a:cubicBezTo>
                  <a:pt x="332" y="150"/>
                  <a:pt x="332" y="164"/>
                  <a:pt x="331" y="178"/>
                </a:cubicBezTo>
                <a:cubicBezTo>
                  <a:pt x="330" y="184"/>
                  <a:pt x="327" y="189"/>
                  <a:pt x="322" y="192"/>
                </a:cubicBezTo>
                <a:cubicBezTo>
                  <a:pt x="319" y="195"/>
                  <a:pt x="316" y="196"/>
                  <a:pt x="312" y="196"/>
                </a:cubicBezTo>
                <a:cubicBezTo>
                  <a:pt x="297" y="200"/>
                  <a:pt x="285" y="209"/>
                  <a:pt x="278" y="223"/>
                </a:cubicBezTo>
                <a:cubicBezTo>
                  <a:pt x="271" y="236"/>
                  <a:pt x="269" y="250"/>
                  <a:pt x="274" y="265"/>
                </a:cubicBezTo>
                <a:cubicBezTo>
                  <a:pt x="277" y="274"/>
                  <a:pt x="273" y="284"/>
                  <a:pt x="266" y="290"/>
                </a:cubicBezTo>
                <a:cubicBezTo>
                  <a:pt x="254" y="297"/>
                  <a:pt x="242" y="305"/>
                  <a:pt x="229" y="310"/>
                </a:cubicBezTo>
                <a:cubicBezTo>
                  <a:pt x="227" y="311"/>
                  <a:pt x="224" y="311"/>
                  <a:pt x="222" y="312"/>
                </a:cubicBezTo>
                <a:close/>
                <a:moveTo>
                  <a:pt x="166" y="223"/>
                </a:moveTo>
                <a:cubicBezTo>
                  <a:pt x="202" y="223"/>
                  <a:pt x="232" y="193"/>
                  <a:pt x="232" y="157"/>
                </a:cubicBezTo>
                <a:cubicBezTo>
                  <a:pt x="232" y="120"/>
                  <a:pt x="202" y="90"/>
                  <a:pt x="166" y="90"/>
                </a:cubicBezTo>
                <a:cubicBezTo>
                  <a:pt x="129" y="90"/>
                  <a:pt x="100" y="120"/>
                  <a:pt x="100" y="156"/>
                </a:cubicBezTo>
                <a:cubicBezTo>
                  <a:pt x="100" y="193"/>
                  <a:pt x="129" y="223"/>
                  <a:pt x="166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srgbClr val="30303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0" name="PA-文本框 9"/>
          <p:cNvSpPr txBox="1"/>
          <p:nvPr>
            <p:custDataLst>
              <p:tags r:id="rId5"/>
            </p:custDataLst>
          </p:nvPr>
        </p:nvSpPr>
        <p:spPr>
          <a:xfrm>
            <a:off x="3676650" y="737870"/>
            <a:ext cx="48387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sz="2800" b="1" dirty="0">
                <a:solidFill>
                  <a:srgbClr val="5B4790"/>
                </a:solidFill>
                <a:latin typeface="文泉驛微米黑" panose="020B0606030804020204" charset="-122"/>
                <a:ea typeface="文泉驛微米黑" panose="020B0606030804020204" charset="-122"/>
                <a:sym typeface="微软雅黑 Light" panose="020B0502040204020203" pitchFamily="34" charset="-122"/>
              </a:rPr>
              <a:t>区域选择</a:t>
            </a:r>
            <a:endParaRPr lang="zh-CN" sz="2800" b="1" dirty="0">
              <a:solidFill>
                <a:srgbClr val="5B4790"/>
              </a:solidFill>
              <a:latin typeface="文泉驛微米黑" panose="020B0606030804020204" charset="-122"/>
              <a:ea typeface="文泉驛微米黑" panose="020B0606030804020204" charset="-122"/>
              <a:sym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" y="22225"/>
            <a:ext cx="734060" cy="734060"/>
          </a:xfrm>
          <a:prstGeom prst="rect">
            <a:avLst/>
          </a:prstGeom>
        </p:spPr>
      </p:pic>
      <p:sp>
        <p:nvSpPr>
          <p:cNvPr id="8" name="_3"/>
          <p:cNvSpPr/>
          <p:nvPr/>
        </p:nvSpPr>
        <p:spPr>
          <a:xfrm>
            <a:off x="675005" y="234315"/>
            <a:ext cx="2007870" cy="521970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sz="2800" b="1" dirty="0">
                <a:solidFill>
                  <a:srgbClr val="19803A"/>
                </a:solidFill>
                <a:effectLst/>
                <a:uFillTx/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SCAULUG</a:t>
            </a:r>
            <a:endParaRPr sz="2800" b="1" dirty="0">
              <a:solidFill>
                <a:srgbClr val="19803A"/>
              </a:solidFill>
              <a:effectLst/>
              <a:uFillTx/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24230" y="761365"/>
            <a:ext cx="17164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图片 2" descr="selec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145" y="1259840"/>
            <a:ext cx="6457315" cy="5380990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6938010" y="1163320"/>
            <a:ext cx="5216525" cy="661162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rgbClr val="FF0000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pPr marL="0" indent="0">
              <a:buNone/>
            </a:pPr>
            <a:r>
              <a:rPr lang="zh-CN" dirty="0">
                <a:solidFill>
                  <a:schemeClr val="tx1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格式：</a:t>
            </a:r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&lt;command&gt; a &lt;object&gt; </a:t>
            </a:r>
            <a:endParaRPr dirty="0">
              <a:solidFill>
                <a:srgbClr val="FF0000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vi"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：会选择 foo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va"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：会选择 "foo"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va(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：会选择 ("foo")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pPr marL="0" indent="0">
              <a:buNone/>
            </a:pP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lang="en-US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d</a:t>
            </a:r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2a</a:t>
            </a:r>
            <a:r>
              <a:rPr lang="en-US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(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：会</a:t>
            </a:r>
            <a:r>
              <a:rPr lang="zh-CN" dirty="0">
                <a:latin typeface="文泉驛等寬微米黑" panose="020B0606030804020204" charset="-122"/>
                <a:ea typeface="文泉驛等寬微米黑" panose="020B0606030804020204" charset="-122"/>
              </a:rPr>
              <a:t>删除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 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pPr marL="0" indent="0">
              <a:buNone/>
            </a:pPr>
            <a:r>
              <a:rPr lang="zh-CN" dirty="0">
                <a:latin typeface="文泉驛等寬微米黑" panose="020B0606030804020204" charset="-122"/>
                <a:ea typeface="文泉驛等寬微米黑" panose="020B0606030804020204" charset="-122"/>
              </a:rPr>
              <a:t>　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(map (+) ("foo"))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pPr marL="0" indent="0">
              <a:buNone/>
            </a:pP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A-组合 16"/>
          <p:cNvGrpSpPr/>
          <p:nvPr>
            <p:custDataLst>
              <p:tags r:id="rId2"/>
            </p:custDataLst>
          </p:nvPr>
        </p:nvGrpSpPr>
        <p:grpSpPr>
          <a:xfrm>
            <a:off x="2681288" y="1787525"/>
            <a:ext cx="6817360" cy="3119120"/>
            <a:chOff x="3903" y="2780"/>
            <a:chExt cx="10736" cy="4912"/>
          </a:xfrm>
        </p:grpSpPr>
        <p:sp>
          <p:nvSpPr>
            <p:cNvPr id="30" name="PA-文本框 15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814" y="5106"/>
              <a:ext cx="6490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5B4790"/>
                  </a:solidFill>
                  <a:latin typeface="微软雅黑" panose="020B0503020204020204" charset="-122"/>
                  <a:ea typeface="微软雅黑" panose="020B0503020204020204" charset="-122"/>
                </a:rPr>
                <a:t>超神</a:t>
              </a:r>
              <a:endParaRPr lang="zh-CN" altLang="en-US" sz="2400" dirty="0">
                <a:solidFill>
                  <a:srgbClr val="5B479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PA-矩形 2"/>
            <p:cNvSpPr/>
            <p:nvPr>
              <p:custDataLst>
                <p:tags r:id="rId4"/>
              </p:custDataLst>
            </p:nvPr>
          </p:nvSpPr>
          <p:spPr>
            <a:xfrm>
              <a:off x="3903" y="5136"/>
              <a:ext cx="456" cy="119"/>
            </a:xfrm>
            <a:prstGeom prst="rect">
              <a:avLst/>
            </a:prstGeom>
            <a:solidFill>
              <a:srgbClr val="7C8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4D5275"/>
                </a:solidFill>
              </a:endParaRPr>
            </a:p>
          </p:txBody>
        </p:sp>
        <p:sp>
          <p:nvSpPr>
            <p:cNvPr id="6" name="PA-矩形 5"/>
            <p:cNvSpPr/>
            <p:nvPr>
              <p:custDataLst>
                <p:tags r:id="rId5"/>
              </p:custDataLst>
            </p:nvPr>
          </p:nvSpPr>
          <p:spPr>
            <a:xfrm>
              <a:off x="14183" y="5136"/>
              <a:ext cx="456" cy="119"/>
            </a:xfrm>
            <a:prstGeom prst="rect">
              <a:avLst/>
            </a:prstGeom>
            <a:solidFill>
              <a:srgbClr val="7C8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4D5275"/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5820" y="2780"/>
              <a:ext cx="6478" cy="4912"/>
              <a:chOff x="5820" y="2780"/>
              <a:chExt cx="6478" cy="4912"/>
            </a:xfrm>
          </p:grpSpPr>
          <p:sp>
            <p:nvSpPr>
              <p:cNvPr id="31" name="PA-文本框 14"/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5820" y="3993"/>
                <a:ext cx="6478" cy="1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4000" dirty="0">
                    <a:solidFill>
                      <a:srgbClr val="5B4790"/>
                    </a:solidFill>
                    <a:latin typeface="方正兰亭超细黑简体" panose="02000000000000000000" charset="-122"/>
                    <a:ea typeface="张海山锐谐体" panose="02000000000000000000" pitchFamily="2" charset="-122"/>
                  </a:rPr>
                  <a:t>FOURTH 04</a:t>
                </a:r>
                <a:endParaRPr lang="en-US" altLang="zh-CN" sz="4000" dirty="0">
                  <a:solidFill>
                    <a:srgbClr val="5B4790"/>
                  </a:solidFill>
                  <a:latin typeface="方正兰亭超细黑简体" panose="02000000000000000000" charset="-122"/>
                  <a:ea typeface="张海山锐谐体" panose="02000000000000000000" pitchFamily="2" charset="-122"/>
                </a:endParaRP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8566" y="2780"/>
                <a:ext cx="1049" cy="1049"/>
                <a:chOff x="8566" y="2476"/>
                <a:chExt cx="1049" cy="1049"/>
              </a:xfrm>
            </p:grpSpPr>
            <p:cxnSp>
              <p:nvCxnSpPr>
                <p:cNvPr id="5" name="PA-直接连接符 3"/>
                <p:cNvCxnSpPr/>
                <p:nvPr>
                  <p:custDataLst>
                    <p:tags r:id="rId7"/>
                  </p:custDataLst>
                </p:nvPr>
              </p:nvCxnSpPr>
              <p:spPr>
                <a:xfrm flipV="1">
                  <a:off x="8581" y="2476"/>
                  <a:ext cx="0" cy="1049"/>
                </a:xfrm>
                <a:prstGeom prst="line">
                  <a:avLst/>
                </a:prstGeom>
                <a:ln w="25400">
                  <a:solidFill>
                    <a:srgbClr val="7C8E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PA-直接连接符 9"/>
                <p:cNvCxnSpPr/>
                <p:nvPr>
                  <p:custDataLst>
                    <p:tags r:id="rId8"/>
                  </p:custDataLst>
                </p:nvPr>
              </p:nvCxnSpPr>
              <p:spPr>
                <a:xfrm>
                  <a:off x="8566" y="2476"/>
                  <a:ext cx="1049" cy="0"/>
                </a:xfrm>
                <a:prstGeom prst="line">
                  <a:avLst/>
                </a:prstGeom>
                <a:ln w="25400">
                  <a:solidFill>
                    <a:srgbClr val="7C8E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PA-直接连接符 11"/>
                <p:cNvCxnSpPr/>
                <p:nvPr>
                  <p:custDataLst>
                    <p:tags r:id="rId9"/>
                  </p:custDataLst>
                </p:nvPr>
              </p:nvCxnSpPr>
              <p:spPr>
                <a:xfrm flipV="1">
                  <a:off x="9584" y="2476"/>
                  <a:ext cx="0" cy="1049"/>
                </a:xfrm>
                <a:prstGeom prst="line">
                  <a:avLst/>
                </a:prstGeom>
                <a:ln w="25400">
                  <a:solidFill>
                    <a:srgbClr val="7C8E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组合 12"/>
              <p:cNvGrpSpPr/>
              <p:nvPr/>
            </p:nvGrpSpPr>
            <p:grpSpPr>
              <a:xfrm>
                <a:off x="8566" y="6017"/>
                <a:ext cx="1049" cy="1675"/>
                <a:chOff x="8566" y="1850"/>
                <a:chExt cx="1049" cy="1675"/>
              </a:xfrm>
            </p:grpSpPr>
            <p:cxnSp>
              <p:nvCxnSpPr>
                <p:cNvPr id="14" name="PA-直接连接符 13"/>
                <p:cNvCxnSpPr/>
                <p:nvPr>
                  <p:custDataLst>
                    <p:tags r:id="rId10"/>
                  </p:custDataLst>
                </p:nvPr>
              </p:nvCxnSpPr>
              <p:spPr>
                <a:xfrm flipV="1">
                  <a:off x="8581" y="1850"/>
                  <a:ext cx="0" cy="1675"/>
                </a:xfrm>
                <a:prstGeom prst="line">
                  <a:avLst/>
                </a:prstGeom>
                <a:ln w="25400">
                  <a:solidFill>
                    <a:srgbClr val="7C8E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PA-直接连接符 14"/>
                <p:cNvCxnSpPr/>
                <p:nvPr>
                  <p:custDataLst>
                    <p:tags r:id="rId11"/>
                  </p:custDataLst>
                </p:nvPr>
              </p:nvCxnSpPr>
              <p:spPr>
                <a:xfrm>
                  <a:off x="8566" y="3525"/>
                  <a:ext cx="1049" cy="0"/>
                </a:xfrm>
                <a:prstGeom prst="line">
                  <a:avLst/>
                </a:prstGeom>
                <a:ln w="25400">
                  <a:solidFill>
                    <a:srgbClr val="7C8E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PA-直接连接符 17"/>
                <p:cNvCxnSpPr/>
                <p:nvPr>
                  <p:custDataLst>
                    <p:tags r:id="rId12"/>
                  </p:custDataLst>
                </p:nvPr>
              </p:nvCxnSpPr>
              <p:spPr>
                <a:xfrm flipV="1">
                  <a:off x="9584" y="2476"/>
                  <a:ext cx="0" cy="1049"/>
                </a:xfrm>
                <a:prstGeom prst="line">
                  <a:avLst/>
                </a:prstGeom>
                <a:ln w="25400">
                  <a:solidFill>
                    <a:srgbClr val="7C8E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10" y="22225"/>
            <a:ext cx="734060" cy="734060"/>
          </a:xfrm>
          <a:prstGeom prst="rect">
            <a:avLst/>
          </a:prstGeom>
        </p:spPr>
      </p:pic>
      <p:sp>
        <p:nvSpPr>
          <p:cNvPr id="8" name="_3"/>
          <p:cNvSpPr/>
          <p:nvPr/>
        </p:nvSpPr>
        <p:spPr>
          <a:xfrm>
            <a:off x="675005" y="234315"/>
            <a:ext cx="2007870" cy="521970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sz="2800" b="1" dirty="0">
                <a:solidFill>
                  <a:srgbClr val="19803A"/>
                </a:solidFill>
                <a:effectLst/>
                <a:uFillTx/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SCAULUG</a:t>
            </a:r>
            <a:endParaRPr sz="2800" b="1" dirty="0">
              <a:solidFill>
                <a:srgbClr val="19803A"/>
              </a:solidFill>
              <a:effectLst/>
              <a:uFillTx/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24230" y="761365"/>
            <a:ext cx="17164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文本框 3"/>
          <p:cNvSpPr txBox="1"/>
          <p:nvPr>
            <p:custDataLst>
              <p:tags r:id="rId2"/>
            </p:custDataLst>
          </p:nvPr>
        </p:nvSpPr>
        <p:spPr>
          <a:xfrm>
            <a:off x="3676650" y="737870"/>
            <a:ext cx="48387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altLang="en-US" sz="2800" b="1" dirty="0">
                <a:solidFill>
                  <a:srgbClr val="5B4790"/>
                </a:solidFill>
                <a:latin typeface="文泉驛微米黑" panose="020B0606030804020204" charset="-122"/>
                <a:ea typeface="文泉驛微米黑" panose="020B0606030804020204" charset="-122"/>
                <a:sym typeface="微软雅黑 Light" panose="020B0502040204020203" pitchFamily="34" charset="-122"/>
              </a:rPr>
              <a:t>自动建议</a:t>
            </a:r>
            <a:endParaRPr lang="zh-CN" altLang="en-US" sz="2800" b="1" dirty="0">
              <a:solidFill>
                <a:srgbClr val="5B4790"/>
              </a:solidFill>
              <a:latin typeface="文泉驛微米黑" panose="020B0606030804020204" charset="-122"/>
              <a:ea typeface="文泉驛微米黑" panose="020B0606030804020204" charset="-122"/>
              <a:sym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" y="22225"/>
            <a:ext cx="734060" cy="734060"/>
          </a:xfrm>
          <a:prstGeom prst="rect">
            <a:avLst/>
          </a:prstGeom>
        </p:spPr>
      </p:pic>
      <p:sp>
        <p:nvSpPr>
          <p:cNvPr id="8" name="_3"/>
          <p:cNvSpPr/>
          <p:nvPr/>
        </p:nvSpPr>
        <p:spPr>
          <a:xfrm>
            <a:off x="675005" y="234315"/>
            <a:ext cx="2007870" cy="521970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sz="2800" b="1" dirty="0">
                <a:solidFill>
                  <a:srgbClr val="19803A"/>
                </a:solidFill>
                <a:effectLst/>
                <a:uFillTx/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SCAULUG</a:t>
            </a:r>
            <a:endParaRPr sz="2800" b="1" dirty="0">
              <a:solidFill>
                <a:srgbClr val="19803A"/>
              </a:solidFill>
              <a:effectLst/>
              <a:uFillTx/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24230" y="761365"/>
            <a:ext cx="17164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图片 1" descr="qu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" y="1259840"/>
            <a:ext cx="6457315" cy="5380990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7295515" y="2542540"/>
            <a:ext cx="5216525" cy="57785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文泉驛等寬微米黑" panose="020B0606030804020204" charset="-122"/>
                <a:ea typeface="文泉驛等寬微米黑" panose="020B0606030804020204" charset="-122"/>
              </a:rPr>
              <a:t>Ctrl + n</a:t>
            </a:r>
            <a:r>
              <a:rPr lang="zh-CN" altLang="en-US" dirty="0">
                <a:latin typeface="文泉驛等寬微米黑" panose="020B0606030804020204" charset="-122"/>
                <a:ea typeface="文泉驛等寬微米黑" panose="020B0606030804020204" charset="-122"/>
              </a:rPr>
              <a:t>　或 </a:t>
            </a:r>
            <a:r>
              <a:rPr lang="en-US" altLang="zh-CN" dirty="0">
                <a:latin typeface="文泉驛等寬微米黑" panose="020B0606030804020204" charset="-122"/>
                <a:ea typeface="文泉驛等寬微米黑" panose="020B0606030804020204" charset="-122"/>
              </a:rPr>
              <a:t>Ctrl + p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A-koppt-图标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513715" y="3973195"/>
            <a:ext cx="556260" cy="554990"/>
          </a:xfrm>
          <a:custGeom>
            <a:avLst/>
            <a:gdLst>
              <a:gd name="T0" fmla="*/ 1431 w 2022"/>
              <a:gd name="T1" fmla="*/ 1161 h 2023"/>
              <a:gd name="T2" fmla="*/ 1406 w 2022"/>
              <a:gd name="T3" fmla="*/ 1136 h 2023"/>
              <a:gd name="T4" fmla="*/ 1398 w 2022"/>
              <a:gd name="T5" fmla="*/ 1128 h 2023"/>
              <a:gd name="T6" fmla="*/ 1500 w 2022"/>
              <a:gd name="T7" fmla="*/ 750 h 2023"/>
              <a:gd name="T8" fmla="*/ 750 w 2022"/>
              <a:gd name="T9" fmla="*/ 0 h 2023"/>
              <a:gd name="T10" fmla="*/ 0 w 2022"/>
              <a:gd name="T11" fmla="*/ 750 h 2023"/>
              <a:gd name="T12" fmla="*/ 750 w 2022"/>
              <a:gd name="T13" fmla="*/ 1500 h 2023"/>
              <a:gd name="T14" fmla="*/ 1126 w 2022"/>
              <a:gd name="T15" fmla="*/ 1399 h 2023"/>
              <a:gd name="T16" fmla="*/ 1134 w 2022"/>
              <a:gd name="T17" fmla="*/ 1408 h 2023"/>
              <a:gd name="T18" fmla="*/ 1160 w 2022"/>
              <a:gd name="T19" fmla="*/ 1434 h 2023"/>
              <a:gd name="T20" fmla="*/ 1315 w 2022"/>
              <a:gd name="T21" fmla="*/ 1319 h 2023"/>
              <a:gd name="T22" fmla="*/ 1431 w 2022"/>
              <a:gd name="T23" fmla="*/ 1161 h 2023"/>
              <a:gd name="T24" fmla="*/ 749 w 2022"/>
              <a:gd name="T25" fmla="*/ 1274 h 2023"/>
              <a:gd name="T26" fmla="*/ 226 w 2022"/>
              <a:gd name="T27" fmla="*/ 750 h 2023"/>
              <a:gd name="T28" fmla="*/ 749 w 2022"/>
              <a:gd name="T29" fmla="*/ 226 h 2023"/>
              <a:gd name="T30" fmla="*/ 1273 w 2022"/>
              <a:gd name="T31" fmla="*/ 750 h 2023"/>
              <a:gd name="T32" fmla="*/ 749 w 2022"/>
              <a:gd name="T33" fmla="*/ 1274 h 2023"/>
              <a:gd name="T34" fmla="*/ 1940 w 2022"/>
              <a:gd name="T35" fmla="*/ 1670 h 2023"/>
              <a:gd name="T36" fmla="*/ 1482 w 2022"/>
              <a:gd name="T37" fmla="*/ 1212 h 2023"/>
              <a:gd name="T38" fmla="*/ 1362 w 2022"/>
              <a:gd name="T39" fmla="*/ 1368 h 2023"/>
              <a:gd name="T40" fmla="*/ 1211 w 2022"/>
              <a:gd name="T41" fmla="*/ 1486 h 2023"/>
              <a:gd name="T42" fmla="*/ 1667 w 2022"/>
              <a:gd name="T43" fmla="*/ 1941 h 2023"/>
              <a:gd name="T44" fmla="*/ 1802 w 2022"/>
              <a:gd name="T45" fmla="*/ 1801 h 2023"/>
              <a:gd name="T46" fmla="*/ 1940 w 2022"/>
              <a:gd name="T47" fmla="*/ 1670 h 2023"/>
              <a:gd name="T48" fmla="*/ 1989 w 2022"/>
              <a:gd name="T49" fmla="*/ 1736 h 2023"/>
              <a:gd name="T50" fmla="*/ 1869 w 2022"/>
              <a:gd name="T51" fmla="*/ 1876 h 2023"/>
              <a:gd name="T52" fmla="*/ 1736 w 2022"/>
              <a:gd name="T53" fmla="*/ 1992 h 2023"/>
              <a:gd name="T54" fmla="*/ 1950 w 2022"/>
              <a:gd name="T55" fmla="*/ 1952 h 2023"/>
              <a:gd name="T56" fmla="*/ 1989 w 2022"/>
              <a:gd name="T57" fmla="*/ 1736 h 2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022" h="2023">
                <a:moveTo>
                  <a:pt x="1431" y="1161"/>
                </a:moveTo>
                <a:lnTo>
                  <a:pt x="1406" y="1136"/>
                </a:lnTo>
                <a:cubicBezTo>
                  <a:pt x="1403" y="1133"/>
                  <a:pt x="1400" y="1131"/>
                  <a:pt x="1398" y="1128"/>
                </a:cubicBezTo>
                <a:cubicBezTo>
                  <a:pt x="1463" y="1017"/>
                  <a:pt x="1500" y="888"/>
                  <a:pt x="1500" y="750"/>
                </a:cubicBezTo>
                <a:cubicBezTo>
                  <a:pt x="1500" y="336"/>
                  <a:pt x="1164" y="0"/>
                  <a:pt x="750" y="0"/>
                </a:cubicBezTo>
                <a:cubicBezTo>
                  <a:pt x="336" y="0"/>
                  <a:pt x="0" y="336"/>
                  <a:pt x="0" y="750"/>
                </a:cubicBezTo>
                <a:cubicBezTo>
                  <a:pt x="0" y="1164"/>
                  <a:pt x="336" y="1500"/>
                  <a:pt x="750" y="1500"/>
                </a:cubicBezTo>
                <a:cubicBezTo>
                  <a:pt x="887" y="1500"/>
                  <a:pt x="1015" y="1463"/>
                  <a:pt x="1126" y="1399"/>
                </a:cubicBezTo>
                <a:cubicBezTo>
                  <a:pt x="1128" y="1402"/>
                  <a:pt x="1131" y="1405"/>
                  <a:pt x="1134" y="1408"/>
                </a:cubicBezTo>
                <a:lnTo>
                  <a:pt x="1160" y="1434"/>
                </a:lnTo>
                <a:cubicBezTo>
                  <a:pt x="1210" y="1404"/>
                  <a:pt x="1274" y="1360"/>
                  <a:pt x="1315" y="1319"/>
                </a:cubicBezTo>
                <a:cubicBezTo>
                  <a:pt x="1359" y="1276"/>
                  <a:pt x="1402" y="1209"/>
                  <a:pt x="1431" y="1161"/>
                </a:cubicBezTo>
                <a:close/>
                <a:moveTo>
                  <a:pt x="749" y="1274"/>
                </a:moveTo>
                <a:cubicBezTo>
                  <a:pt x="460" y="1274"/>
                  <a:pt x="226" y="1039"/>
                  <a:pt x="226" y="750"/>
                </a:cubicBezTo>
                <a:cubicBezTo>
                  <a:pt x="226" y="461"/>
                  <a:pt x="460" y="226"/>
                  <a:pt x="749" y="226"/>
                </a:cubicBezTo>
                <a:cubicBezTo>
                  <a:pt x="1039" y="226"/>
                  <a:pt x="1273" y="461"/>
                  <a:pt x="1273" y="750"/>
                </a:cubicBezTo>
                <a:cubicBezTo>
                  <a:pt x="1273" y="1039"/>
                  <a:pt x="1039" y="1274"/>
                  <a:pt x="749" y="1274"/>
                </a:cubicBezTo>
                <a:close/>
                <a:moveTo>
                  <a:pt x="1940" y="1670"/>
                </a:moveTo>
                <a:lnTo>
                  <a:pt x="1482" y="1212"/>
                </a:lnTo>
                <a:cubicBezTo>
                  <a:pt x="1463" y="1250"/>
                  <a:pt x="1428" y="1303"/>
                  <a:pt x="1362" y="1368"/>
                </a:cubicBezTo>
                <a:cubicBezTo>
                  <a:pt x="1300" y="1431"/>
                  <a:pt x="1249" y="1466"/>
                  <a:pt x="1211" y="1486"/>
                </a:cubicBezTo>
                <a:lnTo>
                  <a:pt x="1667" y="1941"/>
                </a:lnTo>
                <a:cubicBezTo>
                  <a:pt x="1707" y="1899"/>
                  <a:pt x="1760" y="1842"/>
                  <a:pt x="1802" y="1801"/>
                </a:cubicBezTo>
                <a:cubicBezTo>
                  <a:pt x="1845" y="1758"/>
                  <a:pt x="1901" y="1706"/>
                  <a:pt x="1940" y="1670"/>
                </a:cubicBezTo>
                <a:close/>
                <a:moveTo>
                  <a:pt x="1989" y="1736"/>
                </a:moveTo>
                <a:cubicBezTo>
                  <a:pt x="1966" y="1770"/>
                  <a:pt x="1929" y="1816"/>
                  <a:pt x="1869" y="1876"/>
                </a:cubicBezTo>
                <a:cubicBezTo>
                  <a:pt x="1813" y="1932"/>
                  <a:pt x="1769" y="1968"/>
                  <a:pt x="1736" y="1992"/>
                </a:cubicBezTo>
                <a:cubicBezTo>
                  <a:pt x="1807" y="2023"/>
                  <a:pt x="1892" y="2010"/>
                  <a:pt x="1950" y="1952"/>
                </a:cubicBezTo>
                <a:cubicBezTo>
                  <a:pt x="2009" y="1894"/>
                  <a:pt x="2022" y="1807"/>
                  <a:pt x="1989" y="1736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/>
          </a:p>
        </p:txBody>
      </p:sp>
      <p:sp>
        <p:nvSpPr>
          <p:cNvPr id="5" name="PA-koppt-图标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536575" y="2678430"/>
            <a:ext cx="509905" cy="509905"/>
          </a:xfrm>
          <a:custGeom>
            <a:avLst/>
            <a:gdLst>
              <a:gd name="T0" fmla="*/ 58 w 116"/>
              <a:gd name="T1" fmla="*/ 100 h 115"/>
              <a:gd name="T2" fmla="*/ 48 w 116"/>
              <a:gd name="T3" fmla="*/ 103 h 115"/>
              <a:gd name="T4" fmla="*/ 29 w 116"/>
              <a:gd name="T5" fmla="*/ 114 h 115"/>
              <a:gd name="T6" fmla="*/ 26 w 116"/>
              <a:gd name="T7" fmla="*/ 115 h 115"/>
              <a:gd name="T8" fmla="*/ 21 w 116"/>
              <a:gd name="T9" fmla="*/ 111 h 115"/>
              <a:gd name="T10" fmla="*/ 22 w 116"/>
              <a:gd name="T11" fmla="*/ 105 h 115"/>
              <a:gd name="T12" fmla="*/ 25 w 116"/>
              <a:gd name="T13" fmla="*/ 83 h 115"/>
              <a:gd name="T14" fmla="*/ 24 w 116"/>
              <a:gd name="T15" fmla="*/ 74 h 115"/>
              <a:gd name="T16" fmla="*/ 19 w 116"/>
              <a:gd name="T17" fmla="*/ 65 h 115"/>
              <a:gd name="T18" fmla="*/ 4 w 116"/>
              <a:gd name="T19" fmla="*/ 50 h 115"/>
              <a:gd name="T20" fmla="*/ 1 w 116"/>
              <a:gd name="T21" fmla="*/ 47 h 115"/>
              <a:gd name="T22" fmla="*/ 3 w 116"/>
              <a:gd name="T23" fmla="*/ 42 h 115"/>
              <a:gd name="T24" fmla="*/ 8 w 116"/>
              <a:gd name="T25" fmla="*/ 40 h 115"/>
              <a:gd name="T26" fmla="*/ 29 w 116"/>
              <a:gd name="T27" fmla="*/ 37 h 115"/>
              <a:gd name="T28" fmla="*/ 39 w 116"/>
              <a:gd name="T29" fmla="*/ 32 h 115"/>
              <a:gd name="T30" fmla="*/ 44 w 116"/>
              <a:gd name="T31" fmla="*/ 25 h 115"/>
              <a:gd name="T32" fmla="*/ 54 w 116"/>
              <a:gd name="T33" fmla="*/ 5 h 115"/>
              <a:gd name="T34" fmla="*/ 55 w 116"/>
              <a:gd name="T35" fmla="*/ 2 h 115"/>
              <a:gd name="T36" fmla="*/ 61 w 116"/>
              <a:gd name="T37" fmla="*/ 2 h 115"/>
              <a:gd name="T38" fmla="*/ 63 w 116"/>
              <a:gd name="T39" fmla="*/ 5 h 115"/>
              <a:gd name="T40" fmla="*/ 73 w 116"/>
              <a:gd name="T41" fmla="*/ 26 h 115"/>
              <a:gd name="T42" fmla="*/ 89 w 116"/>
              <a:gd name="T43" fmla="*/ 37 h 115"/>
              <a:gd name="T44" fmla="*/ 111 w 116"/>
              <a:gd name="T45" fmla="*/ 41 h 115"/>
              <a:gd name="T46" fmla="*/ 113 w 116"/>
              <a:gd name="T47" fmla="*/ 42 h 115"/>
              <a:gd name="T48" fmla="*/ 115 w 116"/>
              <a:gd name="T49" fmla="*/ 47 h 115"/>
              <a:gd name="T50" fmla="*/ 113 w 116"/>
              <a:gd name="T51" fmla="*/ 50 h 115"/>
              <a:gd name="T52" fmla="*/ 97 w 116"/>
              <a:gd name="T53" fmla="*/ 66 h 115"/>
              <a:gd name="T54" fmla="*/ 91 w 116"/>
              <a:gd name="T55" fmla="*/ 85 h 115"/>
              <a:gd name="T56" fmla="*/ 95 w 116"/>
              <a:gd name="T57" fmla="*/ 109 h 115"/>
              <a:gd name="T58" fmla="*/ 95 w 116"/>
              <a:gd name="T59" fmla="*/ 111 h 115"/>
              <a:gd name="T60" fmla="*/ 90 w 116"/>
              <a:gd name="T61" fmla="*/ 115 h 115"/>
              <a:gd name="T62" fmla="*/ 87 w 116"/>
              <a:gd name="T63" fmla="*/ 113 h 115"/>
              <a:gd name="T64" fmla="*/ 68 w 116"/>
              <a:gd name="T65" fmla="*/ 103 h 115"/>
              <a:gd name="T66" fmla="*/ 58 w 116"/>
              <a:gd name="T67" fmla="*/ 10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6" h="115">
                <a:moveTo>
                  <a:pt x="58" y="100"/>
                </a:moveTo>
                <a:cubicBezTo>
                  <a:pt x="55" y="101"/>
                  <a:pt x="51" y="101"/>
                  <a:pt x="48" y="103"/>
                </a:cubicBezTo>
                <a:cubicBezTo>
                  <a:pt x="42" y="107"/>
                  <a:pt x="35" y="110"/>
                  <a:pt x="29" y="114"/>
                </a:cubicBezTo>
                <a:cubicBezTo>
                  <a:pt x="28" y="114"/>
                  <a:pt x="27" y="115"/>
                  <a:pt x="26" y="115"/>
                </a:cubicBezTo>
                <a:cubicBezTo>
                  <a:pt x="23" y="115"/>
                  <a:pt x="21" y="114"/>
                  <a:pt x="21" y="111"/>
                </a:cubicBezTo>
                <a:cubicBezTo>
                  <a:pt x="21" y="109"/>
                  <a:pt x="22" y="107"/>
                  <a:pt x="22" y="105"/>
                </a:cubicBezTo>
                <a:cubicBezTo>
                  <a:pt x="23" y="98"/>
                  <a:pt x="24" y="91"/>
                  <a:pt x="25" y="83"/>
                </a:cubicBezTo>
                <a:cubicBezTo>
                  <a:pt x="26" y="80"/>
                  <a:pt x="25" y="77"/>
                  <a:pt x="24" y="74"/>
                </a:cubicBezTo>
                <a:cubicBezTo>
                  <a:pt x="23" y="71"/>
                  <a:pt x="21" y="68"/>
                  <a:pt x="19" y="65"/>
                </a:cubicBezTo>
                <a:cubicBezTo>
                  <a:pt x="14" y="60"/>
                  <a:pt x="9" y="55"/>
                  <a:pt x="4" y="50"/>
                </a:cubicBezTo>
                <a:cubicBezTo>
                  <a:pt x="3" y="49"/>
                  <a:pt x="2" y="48"/>
                  <a:pt x="1" y="47"/>
                </a:cubicBezTo>
                <a:cubicBezTo>
                  <a:pt x="0" y="45"/>
                  <a:pt x="1" y="43"/>
                  <a:pt x="3" y="42"/>
                </a:cubicBezTo>
                <a:cubicBezTo>
                  <a:pt x="5" y="41"/>
                  <a:pt x="6" y="41"/>
                  <a:pt x="8" y="40"/>
                </a:cubicBezTo>
                <a:cubicBezTo>
                  <a:pt x="15" y="39"/>
                  <a:pt x="22" y="38"/>
                  <a:pt x="29" y="37"/>
                </a:cubicBezTo>
                <a:cubicBezTo>
                  <a:pt x="33" y="36"/>
                  <a:pt x="37" y="34"/>
                  <a:pt x="39" y="32"/>
                </a:cubicBezTo>
                <a:cubicBezTo>
                  <a:pt x="41" y="30"/>
                  <a:pt x="43" y="28"/>
                  <a:pt x="44" y="25"/>
                </a:cubicBezTo>
                <a:cubicBezTo>
                  <a:pt x="47" y="18"/>
                  <a:pt x="50" y="11"/>
                  <a:pt x="54" y="5"/>
                </a:cubicBezTo>
                <a:cubicBezTo>
                  <a:pt x="54" y="4"/>
                  <a:pt x="55" y="3"/>
                  <a:pt x="55" y="2"/>
                </a:cubicBezTo>
                <a:cubicBezTo>
                  <a:pt x="57" y="0"/>
                  <a:pt x="59" y="0"/>
                  <a:pt x="61" y="2"/>
                </a:cubicBezTo>
                <a:cubicBezTo>
                  <a:pt x="62" y="3"/>
                  <a:pt x="62" y="4"/>
                  <a:pt x="63" y="5"/>
                </a:cubicBezTo>
                <a:cubicBezTo>
                  <a:pt x="66" y="12"/>
                  <a:pt x="69" y="19"/>
                  <a:pt x="73" y="26"/>
                </a:cubicBezTo>
                <a:cubicBezTo>
                  <a:pt x="76" y="32"/>
                  <a:pt x="81" y="36"/>
                  <a:pt x="89" y="37"/>
                </a:cubicBezTo>
                <a:cubicBezTo>
                  <a:pt x="96" y="39"/>
                  <a:pt x="104" y="40"/>
                  <a:pt x="111" y="41"/>
                </a:cubicBezTo>
                <a:cubicBezTo>
                  <a:pt x="112" y="41"/>
                  <a:pt x="113" y="41"/>
                  <a:pt x="113" y="42"/>
                </a:cubicBezTo>
                <a:cubicBezTo>
                  <a:pt x="115" y="43"/>
                  <a:pt x="116" y="45"/>
                  <a:pt x="115" y="47"/>
                </a:cubicBezTo>
                <a:cubicBezTo>
                  <a:pt x="114" y="48"/>
                  <a:pt x="114" y="49"/>
                  <a:pt x="113" y="50"/>
                </a:cubicBezTo>
                <a:cubicBezTo>
                  <a:pt x="108" y="55"/>
                  <a:pt x="102" y="61"/>
                  <a:pt x="97" y="66"/>
                </a:cubicBezTo>
                <a:cubicBezTo>
                  <a:pt x="92" y="71"/>
                  <a:pt x="90" y="78"/>
                  <a:pt x="91" y="85"/>
                </a:cubicBezTo>
                <a:cubicBezTo>
                  <a:pt x="92" y="93"/>
                  <a:pt x="94" y="101"/>
                  <a:pt x="95" y="109"/>
                </a:cubicBezTo>
                <a:cubicBezTo>
                  <a:pt x="95" y="109"/>
                  <a:pt x="95" y="110"/>
                  <a:pt x="95" y="111"/>
                </a:cubicBezTo>
                <a:cubicBezTo>
                  <a:pt x="95" y="114"/>
                  <a:pt x="93" y="115"/>
                  <a:pt x="90" y="115"/>
                </a:cubicBezTo>
                <a:cubicBezTo>
                  <a:pt x="89" y="114"/>
                  <a:pt x="88" y="114"/>
                  <a:pt x="87" y="113"/>
                </a:cubicBezTo>
                <a:cubicBezTo>
                  <a:pt x="81" y="110"/>
                  <a:pt x="75" y="107"/>
                  <a:pt x="68" y="103"/>
                </a:cubicBezTo>
                <a:cubicBezTo>
                  <a:pt x="65" y="101"/>
                  <a:pt x="62" y="101"/>
                  <a:pt x="58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solidFill>
                <a:srgbClr val="30303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9" name="PA-koppt-图标"/>
          <p:cNvSpPr>
            <a:spLocks noChangeAspect="1" noEditPoints="1"/>
          </p:cNvSpPr>
          <p:nvPr>
            <p:custDataLst>
              <p:tags r:id="rId4"/>
            </p:custDataLst>
          </p:nvPr>
        </p:nvSpPr>
        <p:spPr bwMode="auto">
          <a:xfrm>
            <a:off x="513715" y="5132070"/>
            <a:ext cx="556260" cy="509905"/>
          </a:xfrm>
          <a:custGeom>
            <a:avLst/>
            <a:gdLst>
              <a:gd name="T0" fmla="*/ 222 w 332"/>
              <a:gd name="T1" fmla="*/ 312 h 312"/>
              <a:gd name="T2" fmla="*/ 205 w 332"/>
              <a:gd name="T3" fmla="*/ 304 h 312"/>
              <a:gd name="T4" fmla="*/ 158 w 332"/>
              <a:gd name="T5" fmla="*/ 287 h 312"/>
              <a:gd name="T6" fmla="*/ 126 w 332"/>
              <a:gd name="T7" fmla="*/ 304 h 312"/>
              <a:gd name="T8" fmla="*/ 106 w 332"/>
              <a:gd name="T9" fmla="*/ 311 h 312"/>
              <a:gd name="T10" fmla="*/ 99 w 332"/>
              <a:gd name="T11" fmla="*/ 309 h 312"/>
              <a:gd name="T12" fmla="*/ 66 w 332"/>
              <a:gd name="T13" fmla="*/ 289 h 312"/>
              <a:gd name="T14" fmla="*/ 57 w 332"/>
              <a:gd name="T15" fmla="*/ 265 h 312"/>
              <a:gd name="T16" fmla="*/ 60 w 332"/>
              <a:gd name="T17" fmla="*/ 247 h 312"/>
              <a:gd name="T18" fmla="*/ 49 w 332"/>
              <a:gd name="T19" fmla="*/ 216 h 312"/>
              <a:gd name="T20" fmla="*/ 23 w 332"/>
              <a:gd name="T21" fmla="*/ 197 h 312"/>
              <a:gd name="T22" fmla="*/ 18 w 332"/>
              <a:gd name="T23" fmla="*/ 196 h 312"/>
              <a:gd name="T24" fmla="*/ 1 w 332"/>
              <a:gd name="T25" fmla="*/ 176 h 312"/>
              <a:gd name="T26" fmla="*/ 1 w 332"/>
              <a:gd name="T27" fmla="*/ 137 h 312"/>
              <a:gd name="T28" fmla="*/ 18 w 332"/>
              <a:gd name="T29" fmla="*/ 117 h 312"/>
              <a:gd name="T30" fmla="*/ 60 w 332"/>
              <a:gd name="T31" fmla="*/ 73 h 312"/>
              <a:gd name="T32" fmla="*/ 58 w 332"/>
              <a:gd name="T33" fmla="*/ 49 h 312"/>
              <a:gd name="T34" fmla="*/ 61 w 332"/>
              <a:gd name="T35" fmla="*/ 28 h 312"/>
              <a:gd name="T36" fmla="*/ 67 w 332"/>
              <a:gd name="T37" fmla="*/ 23 h 312"/>
              <a:gd name="T38" fmla="*/ 101 w 332"/>
              <a:gd name="T39" fmla="*/ 3 h 312"/>
              <a:gd name="T40" fmla="*/ 126 w 332"/>
              <a:gd name="T41" fmla="*/ 8 h 312"/>
              <a:gd name="T42" fmla="*/ 144 w 332"/>
              <a:gd name="T43" fmla="*/ 22 h 312"/>
              <a:gd name="T44" fmla="*/ 174 w 332"/>
              <a:gd name="T45" fmla="*/ 26 h 312"/>
              <a:gd name="T46" fmla="*/ 202 w 332"/>
              <a:gd name="T47" fmla="*/ 12 h 312"/>
              <a:gd name="T48" fmla="*/ 207 w 332"/>
              <a:gd name="T49" fmla="*/ 7 h 312"/>
              <a:gd name="T50" fmla="*/ 230 w 332"/>
              <a:gd name="T51" fmla="*/ 3 h 312"/>
              <a:gd name="T52" fmla="*/ 266 w 332"/>
              <a:gd name="T53" fmla="*/ 24 h 312"/>
              <a:gd name="T54" fmla="*/ 274 w 332"/>
              <a:gd name="T55" fmla="*/ 47 h 312"/>
              <a:gd name="T56" fmla="*/ 274 w 332"/>
              <a:gd name="T57" fmla="*/ 81 h 312"/>
              <a:gd name="T58" fmla="*/ 297 w 332"/>
              <a:gd name="T59" fmla="*/ 110 h 312"/>
              <a:gd name="T60" fmla="*/ 314 w 332"/>
              <a:gd name="T61" fmla="*/ 117 h 312"/>
              <a:gd name="T62" fmla="*/ 331 w 332"/>
              <a:gd name="T63" fmla="*/ 136 h 312"/>
              <a:gd name="T64" fmla="*/ 331 w 332"/>
              <a:gd name="T65" fmla="*/ 178 h 312"/>
              <a:gd name="T66" fmla="*/ 322 w 332"/>
              <a:gd name="T67" fmla="*/ 192 h 312"/>
              <a:gd name="T68" fmla="*/ 312 w 332"/>
              <a:gd name="T69" fmla="*/ 196 h 312"/>
              <a:gd name="T70" fmla="*/ 278 w 332"/>
              <a:gd name="T71" fmla="*/ 223 h 312"/>
              <a:gd name="T72" fmla="*/ 274 w 332"/>
              <a:gd name="T73" fmla="*/ 265 h 312"/>
              <a:gd name="T74" fmla="*/ 266 w 332"/>
              <a:gd name="T75" fmla="*/ 290 h 312"/>
              <a:gd name="T76" fmla="*/ 229 w 332"/>
              <a:gd name="T77" fmla="*/ 310 h 312"/>
              <a:gd name="T78" fmla="*/ 222 w 332"/>
              <a:gd name="T79" fmla="*/ 312 h 312"/>
              <a:gd name="T80" fmla="*/ 166 w 332"/>
              <a:gd name="T81" fmla="*/ 223 h 312"/>
              <a:gd name="T82" fmla="*/ 232 w 332"/>
              <a:gd name="T83" fmla="*/ 157 h 312"/>
              <a:gd name="T84" fmla="*/ 166 w 332"/>
              <a:gd name="T85" fmla="*/ 90 h 312"/>
              <a:gd name="T86" fmla="*/ 100 w 332"/>
              <a:gd name="T87" fmla="*/ 156 h 312"/>
              <a:gd name="T88" fmla="*/ 166 w 332"/>
              <a:gd name="T89" fmla="*/ 223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2" h="312">
                <a:moveTo>
                  <a:pt x="222" y="312"/>
                </a:moveTo>
                <a:cubicBezTo>
                  <a:pt x="215" y="311"/>
                  <a:pt x="210" y="309"/>
                  <a:pt x="205" y="304"/>
                </a:cubicBezTo>
                <a:cubicBezTo>
                  <a:pt x="192" y="290"/>
                  <a:pt x="176" y="285"/>
                  <a:pt x="158" y="287"/>
                </a:cubicBezTo>
                <a:cubicBezTo>
                  <a:pt x="145" y="289"/>
                  <a:pt x="135" y="295"/>
                  <a:pt x="126" y="304"/>
                </a:cubicBezTo>
                <a:cubicBezTo>
                  <a:pt x="121" y="310"/>
                  <a:pt x="114" y="312"/>
                  <a:pt x="106" y="311"/>
                </a:cubicBezTo>
                <a:cubicBezTo>
                  <a:pt x="104" y="311"/>
                  <a:pt x="101" y="310"/>
                  <a:pt x="99" y="309"/>
                </a:cubicBezTo>
                <a:cubicBezTo>
                  <a:pt x="87" y="303"/>
                  <a:pt x="76" y="297"/>
                  <a:pt x="66" y="289"/>
                </a:cubicBezTo>
                <a:cubicBezTo>
                  <a:pt x="58" y="284"/>
                  <a:pt x="55" y="274"/>
                  <a:pt x="57" y="265"/>
                </a:cubicBezTo>
                <a:cubicBezTo>
                  <a:pt x="59" y="259"/>
                  <a:pt x="60" y="253"/>
                  <a:pt x="60" y="247"/>
                </a:cubicBezTo>
                <a:cubicBezTo>
                  <a:pt x="60" y="236"/>
                  <a:pt x="56" y="225"/>
                  <a:pt x="49" y="216"/>
                </a:cubicBezTo>
                <a:cubicBezTo>
                  <a:pt x="43" y="207"/>
                  <a:pt x="34" y="201"/>
                  <a:pt x="23" y="197"/>
                </a:cubicBezTo>
                <a:cubicBezTo>
                  <a:pt x="21" y="197"/>
                  <a:pt x="19" y="196"/>
                  <a:pt x="18" y="196"/>
                </a:cubicBezTo>
                <a:cubicBezTo>
                  <a:pt x="8" y="194"/>
                  <a:pt x="1" y="186"/>
                  <a:pt x="1" y="176"/>
                </a:cubicBezTo>
                <a:cubicBezTo>
                  <a:pt x="0" y="163"/>
                  <a:pt x="0" y="150"/>
                  <a:pt x="1" y="137"/>
                </a:cubicBezTo>
                <a:cubicBezTo>
                  <a:pt x="1" y="127"/>
                  <a:pt x="8" y="119"/>
                  <a:pt x="18" y="117"/>
                </a:cubicBezTo>
                <a:cubicBezTo>
                  <a:pt x="40" y="112"/>
                  <a:pt x="56" y="95"/>
                  <a:pt x="60" y="73"/>
                </a:cubicBezTo>
                <a:cubicBezTo>
                  <a:pt x="61" y="65"/>
                  <a:pt x="61" y="57"/>
                  <a:pt x="58" y="49"/>
                </a:cubicBezTo>
                <a:cubicBezTo>
                  <a:pt x="55" y="42"/>
                  <a:pt x="56" y="35"/>
                  <a:pt x="61" y="28"/>
                </a:cubicBezTo>
                <a:cubicBezTo>
                  <a:pt x="63" y="26"/>
                  <a:pt x="65" y="24"/>
                  <a:pt x="67" y="23"/>
                </a:cubicBezTo>
                <a:cubicBezTo>
                  <a:pt x="78" y="15"/>
                  <a:pt x="89" y="9"/>
                  <a:pt x="101" y="3"/>
                </a:cubicBezTo>
                <a:cubicBezTo>
                  <a:pt x="109" y="0"/>
                  <a:pt x="120" y="2"/>
                  <a:pt x="126" y="8"/>
                </a:cubicBezTo>
                <a:cubicBezTo>
                  <a:pt x="131" y="14"/>
                  <a:pt x="137" y="19"/>
                  <a:pt x="144" y="22"/>
                </a:cubicBezTo>
                <a:cubicBezTo>
                  <a:pt x="153" y="26"/>
                  <a:pt x="163" y="27"/>
                  <a:pt x="174" y="26"/>
                </a:cubicBezTo>
                <a:cubicBezTo>
                  <a:pt x="184" y="24"/>
                  <a:pt x="194" y="20"/>
                  <a:pt x="202" y="12"/>
                </a:cubicBezTo>
                <a:cubicBezTo>
                  <a:pt x="204" y="11"/>
                  <a:pt x="205" y="9"/>
                  <a:pt x="207" y="7"/>
                </a:cubicBezTo>
                <a:cubicBezTo>
                  <a:pt x="214" y="1"/>
                  <a:pt x="222" y="0"/>
                  <a:pt x="230" y="3"/>
                </a:cubicBezTo>
                <a:cubicBezTo>
                  <a:pt x="243" y="9"/>
                  <a:pt x="255" y="16"/>
                  <a:pt x="266" y="24"/>
                </a:cubicBezTo>
                <a:cubicBezTo>
                  <a:pt x="274" y="29"/>
                  <a:pt x="277" y="39"/>
                  <a:pt x="274" y="47"/>
                </a:cubicBezTo>
                <a:cubicBezTo>
                  <a:pt x="270" y="59"/>
                  <a:pt x="270" y="70"/>
                  <a:pt x="274" y="81"/>
                </a:cubicBezTo>
                <a:cubicBezTo>
                  <a:pt x="278" y="93"/>
                  <a:pt x="286" y="103"/>
                  <a:pt x="297" y="110"/>
                </a:cubicBezTo>
                <a:cubicBezTo>
                  <a:pt x="302" y="114"/>
                  <a:pt x="308" y="116"/>
                  <a:pt x="314" y="117"/>
                </a:cubicBezTo>
                <a:cubicBezTo>
                  <a:pt x="323" y="119"/>
                  <a:pt x="330" y="127"/>
                  <a:pt x="331" y="136"/>
                </a:cubicBezTo>
                <a:cubicBezTo>
                  <a:pt x="332" y="150"/>
                  <a:pt x="332" y="164"/>
                  <a:pt x="331" y="178"/>
                </a:cubicBezTo>
                <a:cubicBezTo>
                  <a:pt x="330" y="184"/>
                  <a:pt x="327" y="189"/>
                  <a:pt x="322" y="192"/>
                </a:cubicBezTo>
                <a:cubicBezTo>
                  <a:pt x="319" y="195"/>
                  <a:pt x="316" y="196"/>
                  <a:pt x="312" y="196"/>
                </a:cubicBezTo>
                <a:cubicBezTo>
                  <a:pt x="297" y="200"/>
                  <a:pt x="285" y="209"/>
                  <a:pt x="278" y="223"/>
                </a:cubicBezTo>
                <a:cubicBezTo>
                  <a:pt x="271" y="236"/>
                  <a:pt x="269" y="250"/>
                  <a:pt x="274" y="265"/>
                </a:cubicBezTo>
                <a:cubicBezTo>
                  <a:pt x="277" y="274"/>
                  <a:pt x="273" y="284"/>
                  <a:pt x="266" y="290"/>
                </a:cubicBezTo>
                <a:cubicBezTo>
                  <a:pt x="254" y="297"/>
                  <a:pt x="242" y="305"/>
                  <a:pt x="229" y="310"/>
                </a:cubicBezTo>
                <a:cubicBezTo>
                  <a:pt x="227" y="311"/>
                  <a:pt x="224" y="311"/>
                  <a:pt x="222" y="312"/>
                </a:cubicBezTo>
                <a:close/>
                <a:moveTo>
                  <a:pt x="166" y="223"/>
                </a:moveTo>
                <a:cubicBezTo>
                  <a:pt x="202" y="223"/>
                  <a:pt x="232" y="193"/>
                  <a:pt x="232" y="157"/>
                </a:cubicBezTo>
                <a:cubicBezTo>
                  <a:pt x="232" y="120"/>
                  <a:pt x="202" y="90"/>
                  <a:pt x="166" y="90"/>
                </a:cubicBezTo>
                <a:cubicBezTo>
                  <a:pt x="129" y="90"/>
                  <a:pt x="100" y="120"/>
                  <a:pt x="100" y="156"/>
                </a:cubicBezTo>
                <a:cubicBezTo>
                  <a:pt x="100" y="193"/>
                  <a:pt x="129" y="223"/>
                  <a:pt x="166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srgbClr val="30303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0" name="PA-文本框 9"/>
          <p:cNvSpPr txBox="1"/>
          <p:nvPr>
            <p:custDataLst>
              <p:tags r:id="rId5"/>
            </p:custDataLst>
          </p:nvPr>
        </p:nvSpPr>
        <p:spPr>
          <a:xfrm>
            <a:off x="3676650" y="737870"/>
            <a:ext cx="48387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altLang="en-US" sz="2800" b="1" dirty="0">
                <a:solidFill>
                  <a:srgbClr val="5B4790"/>
                </a:solidFill>
                <a:latin typeface="文泉驛微米黑" panose="020B0606030804020204" charset="-122"/>
                <a:ea typeface="文泉驛微米黑" panose="020B0606030804020204" charset="-122"/>
                <a:sym typeface="微软雅黑 Light" panose="020B0502040204020203" pitchFamily="34" charset="-122"/>
              </a:rPr>
              <a:t>块操作</a:t>
            </a:r>
            <a:endParaRPr lang="zh-CN" altLang="en-US" sz="2800" b="1" dirty="0">
              <a:solidFill>
                <a:srgbClr val="5B4790"/>
              </a:solidFill>
              <a:latin typeface="文泉驛微米黑" panose="020B0606030804020204" charset="-122"/>
              <a:ea typeface="文泉驛微米黑" panose="020B0606030804020204" charset="-122"/>
              <a:sym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" y="22225"/>
            <a:ext cx="734060" cy="734060"/>
          </a:xfrm>
          <a:prstGeom prst="rect">
            <a:avLst/>
          </a:prstGeom>
        </p:spPr>
      </p:pic>
      <p:sp>
        <p:nvSpPr>
          <p:cNvPr id="8" name="_3"/>
          <p:cNvSpPr/>
          <p:nvPr/>
        </p:nvSpPr>
        <p:spPr>
          <a:xfrm>
            <a:off x="675005" y="234315"/>
            <a:ext cx="2007870" cy="521970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sz="2800" b="1" dirty="0">
                <a:solidFill>
                  <a:srgbClr val="19803A"/>
                </a:solidFill>
                <a:effectLst/>
                <a:uFillTx/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SCAULUG</a:t>
            </a:r>
            <a:endParaRPr sz="2800" b="1" dirty="0">
              <a:solidFill>
                <a:srgbClr val="19803A"/>
              </a:solidFill>
              <a:effectLst/>
              <a:uFillTx/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24230" y="761365"/>
            <a:ext cx="17164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图片 2" descr="kuai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380" y="1310005"/>
            <a:ext cx="6457315" cy="5380990"/>
          </a:xfrm>
          <a:prstGeom prst="rect">
            <a:avLst/>
          </a:prstGeom>
        </p:spPr>
      </p:pic>
      <p:sp>
        <p:nvSpPr>
          <p:cNvPr id="4" name="内容占位符 2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6898005" y="1797685"/>
            <a:ext cx="5216525" cy="661162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 </a:t>
            </a:r>
            <a:endParaRPr dirty="0">
              <a:solidFill>
                <a:srgbClr val="FF0000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&lt;C</a:t>
            </a:r>
            <a:r>
              <a:rPr lang="en-US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trl+</a:t>
            </a:r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v&gt; 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→ 开始块操作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lang="en-US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%</a:t>
            </a:r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 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→ 向下移动 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pPr marL="0" indent="0">
              <a:buNone/>
            </a:pP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(可以使用</a:t>
            </a:r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hjkl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来移动光标，或是使用</a:t>
            </a:r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%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，或是别的)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I</a:t>
            </a:r>
            <a:r>
              <a:rPr lang="en-US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//</a:t>
            </a:r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 [ESC]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 → </a:t>
            </a:r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I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是插入，插入“</a:t>
            </a:r>
            <a:r>
              <a:rPr lang="en-US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//</a:t>
            </a:r>
            <a:r>
              <a:rPr lang="en-US" dirty="0">
                <a:latin typeface="文泉驛等寬微米黑" panose="020B0606030804020204" charset="-122"/>
                <a:ea typeface="文泉驛等寬微米黑" panose="020B0606030804020204" charset="-122"/>
              </a:rPr>
              <a:t> ”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，按 </a:t>
            </a:r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ESC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 键来为每一行生效。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pPr marL="0" indent="0">
              <a:buNone/>
            </a:pP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-文本框 9"/>
          <p:cNvSpPr txBox="1"/>
          <p:nvPr>
            <p:custDataLst>
              <p:tags r:id="rId2"/>
            </p:custDataLst>
          </p:nvPr>
        </p:nvSpPr>
        <p:spPr>
          <a:xfrm>
            <a:off x="3676650" y="737870"/>
            <a:ext cx="48387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altLang="en-US" sz="2800" b="1" dirty="0">
                <a:solidFill>
                  <a:srgbClr val="5B4790"/>
                </a:solidFill>
                <a:latin typeface="Comic Sans MS" panose="030F0702030302020204" charset="0"/>
                <a:ea typeface="文泉驛微米黑" panose="020B0606030804020204" charset="-122"/>
                <a:sym typeface="微软雅黑 Light" panose="020B0502040204020203" pitchFamily="34" charset="-122"/>
              </a:rPr>
              <a:t>可视化选择</a:t>
            </a:r>
            <a:endParaRPr lang="zh-CN" altLang="en-US" sz="2800" b="1" dirty="0">
              <a:solidFill>
                <a:srgbClr val="5B4790"/>
              </a:solidFill>
              <a:latin typeface="Comic Sans MS" panose="030F0702030302020204" charset="0"/>
              <a:ea typeface="文泉驛微米黑" panose="020B0606030804020204" charset="-122"/>
              <a:sym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" y="22225"/>
            <a:ext cx="734060" cy="734060"/>
          </a:xfrm>
          <a:prstGeom prst="rect">
            <a:avLst/>
          </a:prstGeom>
        </p:spPr>
      </p:pic>
      <p:sp>
        <p:nvSpPr>
          <p:cNvPr id="8" name="_3"/>
          <p:cNvSpPr/>
          <p:nvPr/>
        </p:nvSpPr>
        <p:spPr>
          <a:xfrm>
            <a:off x="675005" y="234315"/>
            <a:ext cx="2007870" cy="521970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sz="2800" b="1" dirty="0">
                <a:solidFill>
                  <a:srgbClr val="19803A"/>
                </a:solidFill>
                <a:effectLst/>
                <a:uFillTx/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SCAULUG</a:t>
            </a:r>
            <a:endParaRPr sz="2800" b="1" dirty="0">
              <a:solidFill>
                <a:srgbClr val="19803A"/>
              </a:solidFill>
              <a:effectLst/>
              <a:uFillTx/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24230" y="761365"/>
            <a:ext cx="17164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图片 1" descr="v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" y="1259840"/>
            <a:ext cx="6457315" cy="5380990"/>
          </a:xfrm>
          <a:prstGeom prst="rect">
            <a:avLst/>
          </a:prstGeom>
        </p:spPr>
      </p:pic>
      <p:sp>
        <p:nvSpPr>
          <p:cNvPr id="4" name="内容占位符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898005" y="1797685"/>
            <a:ext cx="5216525" cy="661162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 </a:t>
            </a:r>
            <a:endParaRPr dirty="0">
              <a:solidFill>
                <a:srgbClr val="FF0000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J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 → 把所有的行连接起来（变成一行）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&lt; 或 &gt;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 → 左右缩进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=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 → 自动缩进 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pPr marL="0" indent="0">
              <a:buNone/>
            </a:pP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-文本框 9"/>
          <p:cNvSpPr txBox="1"/>
          <p:nvPr>
            <p:custDataLst>
              <p:tags r:id="rId2"/>
            </p:custDataLst>
          </p:nvPr>
        </p:nvSpPr>
        <p:spPr>
          <a:xfrm>
            <a:off x="3676650" y="737870"/>
            <a:ext cx="48387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altLang="en-US" sz="2800" b="1" dirty="0">
                <a:solidFill>
                  <a:srgbClr val="5B4790"/>
                </a:solidFill>
                <a:latin typeface="文泉驛微米黑" panose="020B0606030804020204" charset="-122"/>
                <a:ea typeface="文泉驛微米黑" panose="020B0606030804020204" charset="-122"/>
                <a:sym typeface="微软雅黑 Light" panose="020B0502040204020203" pitchFamily="34" charset="-122"/>
              </a:rPr>
              <a:t>宏录制</a:t>
            </a:r>
            <a:endParaRPr lang="zh-CN" altLang="en-US" sz="2800" b="1" dirty="0">
              <a:solidFill>
                <a:srgbClr val="5B4790"/>
              </a:solidFill>
              <a:latin typeface="文泉驛微米黑" panose="020B0606030804020204" charset="-122"/>
              <a:ea typeface="文泉驛微米黑" panose="020B0606030804020204" charset="-122"/>
              <a:sym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" y="22225"/>
            <a:ext cx="734060" cy="734060"/>
          </a:xfrm>
          <a:prstGeom prst="rect">
            <a:avLst/>
          </a:prstGeom>
        </p:spPr>
      </p:pic>
      <p:sp>
        <p:nvSpPr>
          <p:cNvPr id="8" name="_3"/>
          <p:cNvSpPr/>
          <p:nvPr/>
        </p:nvSpPr>
        <p:spPr>
          <a:xfrm>
            <a:off x="675005" y="234315"/>
            <a:ext cx="2007870" cy="521970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sz="2800" b="1" dirty="0">
                <a:solidFill>
                  <a:srgbClr val="19803A"/>
                </a:solidFill>
                <a:effectLst/>
                <a:uFillTx/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SCAULUG</a:t>
            </a:r>
            <a:endParaRPr sz="2800" b="1" dirty="0">
              <a:solidFill>
                <a:srgbClr val="19803A"/>
              </a:solidFill>
              <a:effectLst/>
              <a:uFillTx/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24230" y="761365"/>
            <a:ext cx="17164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图片 1" descr="ho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259840"/>
            <a:ext cx="6457315" cy="5380990"/>
          </a:xfrm>
          <a:prstGeom prst="rect">
            <a:avLst/>
          </a:prstGeom>
        </p:spPr>
      </p:pic>
      <p:sp>
        <p:nvSpPr>
          <p:cNvPr id="4" name="内容占位符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898005" y="1788160"/>
            <a:ext cx="5216525" cy="661162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 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qa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 开始录制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Yp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 复制行.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C</a:t>
            </a:r>
            <a:r>
              <a:rPr lang="en-US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trl + </a:t>
            </a:r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a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 增加 1.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q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 停止录制.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@a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 → 在 1 下面写下 2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@@</a:t>
            </a:r>
            <a:r>
              <a:rPr dirty="0">
                <a:latin typeface="文泉驛等寬微米黑" panose="020B0606030804020204" charset="-122"/>
                <a:ea typeface="文泉驛等寬微米黑" panose="020B0606030804020204" charset="-122"/>
              </a:rPr>
              <a:t> → 在 2 正面写下 3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lang="en-US" dirty="0">
                <a:solidFill>
                  <a:srgbClr val="FF000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100@@</a:t>
            </a:r>
            <a:r>
              <a:rPr lang="en-US" dirty="0">
                <a:latin typeface="文泉驛等寬微米黑" panose="020B0606030804020204" charset="-122"/>
                <a:ea typeface="文泉驛等寬微米黑" panose="020B0606030804020204" charset="-122"/>
              </a:rPr>
              <a:t> -&gt; </a:t>
            </a:r>
            <a:r>
              <a:rPr lang="zh-CN" altLang="en-US" dirty="0">
                <a:latin typeface="文泉驛等寬微米黑" panose="020B0606030804020204" charset="-122"/>
                <a:ea typeface="文泉驛等寬微米黑" panose="020B0606030804020204" charset="-122"/>
              </a:rPr>
              <a:t>重复 </a:t>
            </a:r>
            <a:r>
              <a:rPr lang="en-US" altLang="zh-CN" dirty="0">
                <a:latin typeface="文泉驛等寬微米黑" panose="020B0606030804020204" charset="-122"/>
                <a:ea typeface="文泉驛等寬微米黑" panose="020B0606030804020204" charset="-122"/>
              </a:rPr>
              <a:t>100 </a:t>
            </a:r>
            <a:r>
              <a:rPr lang="zh-CN" altLang="en-US" dirty="0">
                <a:latin typeface="文泉驛等寬微米黑" panose="020B0606030804020204" charset="-122"/>
                <a:ea typeface="文泉驛等寬微米黑" panose="020B0606030804020204" charset="-122"/>
              </a:rPr>
              <a:t>次</a:t>
            </a: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pPr marL="0" indent="0">
              <a:buNone/>
            </a:pPr>
            <a:endParaRPr dirty="0">
              <a:latin typeface="文泉驛等寬微米黑" panose="020B0606030804020204" charset="-122"/>
              <a:ea typeface="文泉驛等寬微米黑" panose="020B06060308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A-组合 16"/>
          <p:cNvGrpSpPr/>
          <p:nvPr>
            <p:custDataLst>
              <p:tags r:id="rId2"/>
            </p:custDataLst>
          </p:nvPr>
        </p:nvGrpSpPr>
        <p:grpSpPr>
          <a:xfrm>
            <a:off x="2681288" y="1787525"/>
            <a:ext cx="6817360" cy="3119120"/>
            <a:chOff x="3903" y="2780"/>
            <a:chExt cx="10736" cy="4912"/>
          </a:xfrm>
        </p:grpSpPr>
        <p:sp>
          <p:nvSpPr>
            <p:cNvPr id="30" name="PA-文本框 15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814" y="5106"/>
              <a:ext cx="6490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5B4790"/>
                  </a:solidFill>
                  <a:latin typeface="微软雅黑" panose="020B0503020204020204" charset="-122"/>
                  <a:ea typeface="微软雅黑" panose="020B0503020204020204" charset="-122"/>
                </a:rPr>
                <a:t>学习资料</a:t>
              </a:r>
              <a:endParaRPr lang="zh-CN" altLang="en-US" sz="2400" dirty="0">
                <a:solidFill>
                  <a:srgbClr val="5B479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PA-矩形 2"/>
            <p:cNvSpPr/>
            <p:nvPr>
              <p:custDataLst>
                <p:tags r:id="rId4"/>
              </p:custDataLst>
            </p:nvPr>
          </p:nvSpPr>
          <p:spPr>
            <a:xfrm>
              <a:off x="3903" y="5136"/>
              <a:ext cx="456" cy="119"/>
            </a:xfrm>
            <a:prstGeom prst="rect">
              <a:avLst/>
            </a:prstGeom>
            <a:solidFill>
              <a:srgbClr val="7C8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4D5275"/>
                </a:solidFill>
              </a:endParaRPr>
            </a:p>
          </p:txBody>
        </p:sp>
        <p:sp>
          <p:nvSpPr>
            <p:cNvPr id="6" name="PA-矩形 5"/>
            <p:cNvSpPr/>
            <p:nvPr>
              <p:custDataLst>
                <p:tags r:id="rId5"/>
              </p:custDataLst>
            </p:nvPr>
          </p:nvSpPr>
          <p:spPr>
            <a:xfrm>
              <a:off x="14183" y="5136"/>
              <a:ext cx="456" cy="119"/>
            </a:xfrm>
            <a:prstGeom prst="rect">
              <a:avLst/>
            </a:prstGeom>
            <a:solidFill>
              <a:srgbClr val="7C8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4D5275"/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5820" y="2780"/>
              <a:ext cx="6478" cy="4912"/>
              <a:chOff x="5820" y="2780"/>
              <a:chExt cx="6478" cy="4912"/>
            </a:xfrm>
          </p:grpSpPr>
          <p:sp>
            <p:nvSpPr>
              <p:cNvPr id="31" name="PA-文本框 14"/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5820" y="3993"/>
                <a:ext cx="6478" cy="1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4000" dirty="0">
                    <a:solidFill>
                      <a:srgbClr val="5B4790"/>
                    </a:solidFill>
                    <a:latin typeface="方正兰亭超细黑简体" panose="02000000000000000000" charset="-122"/>
                    <a:ea typeface="张海山锐谐体" panose="02000000000000000000" pitchFamily="2" charset="-122"/>
                  </a:rPr>
                  <a:t>FOURTH 04</a:t>
                </a:r>
                <a:endParaRPr lang="en-US" altLang="zh-CN" sz="4000" dirty="0">
                  <a:solidFill>
                    <a:srgbClr val="5B4790"/>
                  </a:solidFill>
                  <a:latin typeface="方正兰亭超细黑简体" panose="02000000000000000000" charset="-122"/>
                  <a:ea typeface="张海山锐谐体" panose="02000000000000000000" pitchFamily="2" charset="-122"/>
                </a:endParaRP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8566" y="2780"/>
                <a:ext cx="1049" cy="1049"/>
                <a:chOff x="8566" y="2476"/>
                <a:chExt cx="1049" cy="1049"/>
              </a:xfrm>
            </p:grpSpPr>
            <p:cxnSp>
              <p:nvCxnSpPr>
                <p:cNvPr id="5" name="PA-直接连接符 3"/>
                <p:cNvCxnSpPr/>
                <p:nvPr>
                  <p:custDataLst>
                    <p:tags r:id="rId7"/>
                  </p:custDataLst>
                </p:nvPr>
              </p:nvCxnSpPr>
              <p:spPr>
                <a:xfrm flipV="1">
                  <a:off x="8581" y="2476"/>
                  <a:ext cx="0" cy="1049"/>
                </a:xfrm>
                <a:prstGeom prst="line">
                  <a:avLst/>
                </a:prstGeom>
                <a:ln w="25400">
                  <a:solidFill>
                    <a:srgbClr val="7C8E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PA-直接连接符 9"/>
                <p:cNvCxnSpPr/>
                <p:nvPr>
                  <p:custDataLst>
                    <p:tags r:id="rId8"/>
                  </p:custDataLst>
                </p:nvPr>
              </p:nvCxnSpPr>
              <p:spPr>
                <a:xfrm>
                  <a:off x="8566" y="2476"/>
                  <a:ext cx="1049" cy="0"/>
                </a:xfrm>
                <a:prstGeom prst="line">
                  <a:avLst/>
                </a:prstGeom>
                <a:ln w="25400">
                  <a:solidFill>
                    <a:srgbClr val="7C8E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PA-直接连接符 11"/>
                <p:cNvCxnSpPr/>
                <p:nvPr>
                  <p:custDataLst>
                    <p:tags r:id="rId9"/>
                  </p:custDataLst>
                </p:nvPr>
              </p:nvCxnSpPr>
              <p:spPr>
                <a:xfrm flipV="1">
                  <a:off x="9584" y="2476"/>
                  <a:ext cx="0" cy="1049"/>
                </a:xfrm>
                <a:prstGeom prst="line">
                  <a:avLst/>
                </a:prstGeom>
                <a:ln w="25400">
                  <a:solidFill>
                    <a:srgbClr val="7C8E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组合 12"/>
              <p:cNvGrpSpPr/>
              <p:nvPr/>
            </p:nvGrpSpPr>
            <p:grpSpPr>
              <a:xfrm>
                <a:off x="8566" y="6017"/>
                <a:ext cx="1049" cy="1675"/>
                <a:chOff x="8566" y="1850"/>
                <a:chExt cx="1049" cy="1675"/>
              </a:xfrm>
            </p:grpSpPr>
            <p:cxnSp>
              <p:nvCxnSpPr>
                <p:cNvPr id="14" name="PA-直接连接符 13"/>
                <p:cNvCxnSpPr/>
                <p:nvPr>
                  <p:custDataLst>
                    <p:tags r:id="rId10"/>
                  </p:custDataLst>
                </p:nvPr>
              </p:nvCxnSpPr>
              <p:spPr>
                <a:xfrm flipV="1">
                  <a:off x="8581" y="1850"/>
                  <a:ext cx="0" cy="1675"/>
                </a:xfrm>
                <a:prstGeom prst="line">
                  <a:avLst/>
                </a:prstGeom>
                <a:ln w="25400">
                  <a:solidFill>
                    <a:srgbClr val="7C8E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PA-直接连接符 14"/>
                <p:cNvCxnSpPr/>
                <p:nvPr>
                  <p:custDataLst>
                    <p:tags r:id="rId11"/>
                  </p:custDataLst>
                </p:nvPr>
              </p:nvCxnSpPr>
              <p:spPr>
                <a:xfrm>
                  <a:off x="8566" y="3525"/>
                  <a:ext cx="1049" cy="0"/>
                </a:xfrm>
                <a:prstGeom prst="line">
                  <a:avLst/>
                </a:prstGeom>
                <a:ln w="25400">
                  <a:solidFill>
                    <a:srgbClr val="7C8E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PA-直接连接符 17"/>
                <p:cNvCxnSpPr/>
                <p:nvPr>
                  <p:custDataLst>
                    <p:tags r:id="rId12"/>
                  </p:custDataLst>
                </p:nvPr>
              </p:nvCxnSpPr>
              <p:spPr>
                <a:xfrm flipV="1">
                  <a:off x="9584" y="2476"/>
                  <a:ext cx="0" cy="1049"/>
                </a:xfrm>
                <a:prstGeom prst="line">
                  <a:avLst/>
                </a:prstGeom>
                <a:ln w="25400">
                  <a:solidFill>
                    <a:srgbClr val="7C8E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10" y="22225"/>
            <a:ext cx="734060" cy="734060"/>
          </a:xfrm>
          <a:prstGeom prst="rect">
            <a:avLst/>
          </a:prstGeom>
        </p:spPr>
      </p:pic>
      <p:sp>
        <p:nvSpPr>
          <p:cNvPr id="8" name="_3"/>
          <p:cNvSpPr/>
          <p:nvPr/>
        </p:nvSpPr>
        <p:spPr>
          <a:xfrm>
            <a:off x="675005" y="234315"/>
            <a:ext cx="2007870" cy="521970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sz="2800" b="1" dirty="0">
                <a:solidFill>
                  <a:srgbClr val="19803A"/>
                </a:solidFill>
                <a:effectLst/>
                <a:uFillTx/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SCAULUG</a:t>
            </a:r>
            <a:endParaRPr sz="2800" b="1" dirty="0">
              <a:solidFill>
                <a:srgbClr val="19803A"/>
              </a:solidFill>
              <a:effectLst/>
              <a:uFillTx/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24230" y="761365"/>
            <a:ext cx="17164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" y="22225"/>
            <a:ext cx="734060" cy="734060"/>
          </a:xfrm>
          <a:prstGeom prst="rect">
            <a:avLst/>
          </a:prstGeom>
        </p:spPr>
      </p:pic>
      <p:sp>
        <p:nvSpPr>
          <p:cNvPr id="8" name="_3"/>
          <p:cNvSpPr/>
          <p:nvPr/>
        </p:nvSpPr>
        <p:spPr>
          <a:xfrm>
            <a:off x="675005" y="234315"/>
            <a:ext cx="2007870" cy="521970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sz="2800" b="1" dirty="0">
                <a:solidFill>
                  <a:srgbClr val="19803A"/>
                </a:solidFill>
                <a:effectLst/>
                <a:uFillTx/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SCAULUG</a:t>
            </a:r>
            <a:endParaRPr sz="2800" b="1" dirty="0">
              <a:solidFill>
                <a:srgbClr val="19803A"/>
              </a:solidFill>
              <a:effectLst/>
              <a:uFillTx/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24230" y="761365"/>
            <a:ext cx="17164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70" y="1259840"/>
            <a:ext cx="9522460" cy="5180330"/>
          </a:xfrm>
          <a:prstGeom prst="rect">
            <a:avLst/>
          </a:prstGeom>
        </p:spPr>
      </p:pic>
      <p:sp>
        <p:nvSpPr>
          <p:cNvPr id="12" name="PA-文本框 9"/>
          <p:cNvSpPr txBox="1"/>
          <p:nvPr>
            <p:custDataLst>
              <p:tags r:id="rId4"/>
            </p:custDataLst>
          </p:nvPr>
        </p:nvSpPr>
        <p:spPr>
          <a:xfrm>
            <a:off x="3676650" y="737870"/>
            <a:ext cx="48387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sz="2800" dirty="0">
                <a:solidFill>
                  <a:srgbClr val="006EC0"/>
                </a:solidFill>
                <a:latin typeface="Comic Sans MS" panose="030F0702030302020204" charset="0"/>
                <a:ea typeface="文泉驛等寬微米黑" panose="020B0606030804020204" charset="-122"/>
                <a:cs typeface="Comic Sans MS" panose="030F0702030302020204" charset="0"/>
                <a:sym typeface="+mn-ea"/>
              </a:rPr>
              <a:t>vimtutor</a:t>
            </a:r>
            <a:endParaRPr lang="zh-CN" altLang="en-US" sz="2800" b="1" dirty="0">
              <a:solidFill>
                <a:srgbClr val="006EC0"/>
              </a:solidFill>
              <a:latin typeface="Comic Sans MS" panose="030F0702030302020204" charset="0"/>
              <a:ea typeface="文泉驛等寬微米黑" panose="020B0606030804020204" charset="-122"/>
              <a:cs typeface="Comic Sans MS" panose="030F070203030202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" y="22225"/>
            <a:ext cx="734060" cy="734060"/>
          </a:xfrm>
          <a:prstGeom prst="rect">
            <a:avLst/>
          </a:prstGeom>
        </p:spPr>
      </p:pic>
      <p:sp>
        <p:nvSpPr>
          <p:cNvPr id="8" name="_3"/>
          <p:cNvSpPr/>
          <p:nvPr/>
        </p:nvSpPr>
        <p:spPr>
          <a:xfrm>
            <a:off x="675005" y="234315"/>
            <a:ext cx="2007870" cy="521970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sz="2800" b="1" dirty="0">
                <a:solidFill>
                  <a:srgbClr val="19803A"/>
                </a:solidFill>
                <a:effectLst/>
                <a:uFillTx/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SCAULUG</a:t>
            </a:r>
            <a:endParaRPr sz="2800" b="1" dirty="0">
              <a:solidFill>
                <a:srgbClr val="19803A"/>
              </a:solidFill>
              <a:effectLst/>
              <a:uFillTx/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24230" y="761365"/>
            <a:ext cx="17164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A-文本框 9"/>
          <p:cNvSpPr txBox="1"/>
          <p:nvPr>
            <p:custDataLst>
              <p:tags r:id="rId3"/>
            </p:custDataLst>
          </p:nvPr>
        </p:nvSpPr>
        <p:spPr>
          <a:xfrm>
            <a:off x="3676650" y="737870"/>
            <a:ext cx="48387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sz="2800" dirty="0">
                <a:solidFill>
                  <a:srgbClr val="006EC0"/>
                </a:solidFill>
                <a:latin typeface="Comic Sans MS" panose="030F0702030302020204" charset="0"/>
                <a:ea typeface="文泉驛等寬微米黑" panose="020B0606030804020204" charset="-122"/>
                <a:cs typeface="Comic Sans MS" panose="030F0702030302020204" charset="0"/>
                <a:sym typeface="+mn-ea"/>
              </a:rPr>
              <a:t>常用文本编辑器使用教程</a:t>
            </a:r>
            <a:endParaRPr sz="2800" dirty="0">
              <a:solidFill>
                <a:srgbClr val="006EC0"/>
              </a:solidFill>
              <a:latin typeface="Comic Sans MS" panose="030F0702030302020204" charset="0"/>
              <a:ea typeface="文泉驛等寬微米黑" panose="020B0606030804020204" charset="-122"/>
              <a:cs typeface="Comic Sans MS" panose="030F07020303020202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0" y="1368425"/>
            <a:ext cx="11013440" cy="4966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A-组合 16"/>
          <p:cNvGrpSpPr/>
          <p:nvPr>
            <p:custDataLst>
              <p:tags r:id="rId2"/>
            </p:custDataLst>
          </p:nvPr>
        </p:nvGrpSpPr>
        <p:grpSpPr>
          <a:xfrm>
            <a:off x="2681288" y="1787525"/>
            <a:ext cx="6817360" cy="3118485"/>
            <a:chOff x="3903" y="2780"/>
            <a:chExt cx="10736" cy="4911"/>
          </a:xfrm>
        </p:grpSpPr>
        <p:sp>
          <p:nvSpPr>
            <p:cNvPr id="30" name="PA-文本框 15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814" y="5106"/>
              <a:ext cx="6490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5B4790"/>
                  </a:solidFill>
                  <a:latin typeface="微软雅黑" panose="020B0503020204020204" charset="-122"/>
                  <a:ea typeface="微软雅黑" panose="020B0503020204020204" charset="-122"/>
                </a:rPr>
                <a:t>简介</a:t>
              </a:r>
              <a:endParaRPr lang="zh-CN" altLang="en-US" sz="2400" dirty="0">
                <a:solidFill>
                  <a:srgbClr val="5B479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PA-矩形 2"/>
            <p:cNvSpPr/>
            <p:nvPr>
              <p:custDataLst>
                <p:tags r:id="rId4"/>
              </p:custDataLst>
            </p:nvPr>
          </p:nvSpPr>
          <p:spPr>
            <a:xfrm>
              <a:off x="3903" y="5136"/>
              <a:ext cx="456" cy="119"/>
            </a:xfrm>
            <a:prstGeom prst="rect">
              <a:avLst/>
            </a:prstGeom>
            <a:solidFill>
              <a:srgbClr val="7C8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4D5275"/>
                </a:solidFill>
              </a:endParaRPr>
            </a:p>
          </p:txBody>
        </p:sp>
        <p:sp>
          <p:nvSpPr>
            <p:cNvPr id="6" name="PA-矩形 5"/>
            <p:cNvSpPr/>
            <p:nvPr>
              <p:custDataLst>
                <p:tags r:id="rId5"/>
              </p:custDataLst>
            </p:nvPr>
          </p:nvSpPr>
          <p:spPr>
            <a:xfrm>
              <a:off x="14183" y="5136"/>
              <a:ext cx="456" cy="119"/>
            </a:xfrm>
            <a:prstGeom prst="rect">
              <a:avLst/>
            </a:prstGeom>
            <a:solidFill>
              <a:srgbClr val="7C8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4D5275"/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5820" y="2780"/>
              <a:ext cx="6478" cy="4911"/>
              <a:chOff x="5820" y="2780"/>
              <a:chExt cx="6478" cy="4911"/>
            </a:xfrm>
          </p:grpSpPr>
          <p:sp>
            <p:nvSpPr>
              <p:cNvPr id="31" name="PA-文本框 14"/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5820" y="3993"/>
                <a:ext cx="6478" cy="1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4000" dirty="0">
                    <a:solidFill>
                      <a:srgbClr val="5B4790"/>
                    </a:solidFill>
                    <a:latin typeface="方正兰亭超细黑简体" panose="02000000000000000000" charset="-122"/>
                    <a:ea typeface="张海山锐谐体" panose="02000000000000000000" pitchFamily="2" charset="-122"/>
                  </a:rPr>
                  <a:t>FIRRST 01</a:t>
                </a:r>
                <a:endParaRPr lang="en-US" altLang="zh-CN" sz="4000" dirty="0">
                  <a:solidFill>
                    <a:srgbClr val="5B4790"/>
                  </a:solidFill>
                  <a:latin typeface="方正兰亭超细黑简体" panose="02000000000000000000" charset="-122"/>
                  <a:ea typeface="张海山锐谐体" panose="02000000000000000000" pitchFamily="2" charset="-122"/>
                </a:endParaRP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8566" y="2780"/>
                <a:ext cx="1049" cy="1049"/>
                <a:chOff x="8566" y="2476"/>
                <a:chExt cx="1049" cy="1049"/>
              </a:xfrm>
            </p:grpSpPr>
            <p:cxnSp>
              <p:nvCxnSpPr>
                <p:cNvPr id="5" name="PA-直接连接符 3"/>
                <p:cNvCxnSpPr/>
                <p:nvPr>
                  <p:custDataLst>
                    <p:tags r:id="rId7"/>
                  </p:custDataLst>
                </p:nvPr>
              </p:nvCxnSpPr>
              <p:spPr>
                <a:xfrm flipV="1">
                  <a:off x="8581" y="2476"/>
                  <a:ext cx="0" cy="1049"/>
                </a:xfrm>
                <a:prstGeom prst="line">
                  <a:avLst/>
                </a:prstGeom>
                <a:ln w="25400">
                  <a:solidFill>
                    <a:srgbClr val="7C8E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PA-直接连接符 9"/>
                <p:cNvCxnSpPr/>
                <p:nvPr>
                  <p:custDataLst>
                    <p:tags r:id="rId8"/>
                  </p:custDataLst>
                </p:nvPr>
              </p:nvCxnSpPr>
              <p:spPr>
                <a:xfrm>
                  <a:off x="8566" y="2476"/>
                  <a:ext cx="1049" cy="0"/>
                </a:xfrm>
                <a:prstGeom prst="line">
                  <a:avLst/>
                </a:prstGeom>
                <a:ln w="25400">
                  <a:solidFill>
                    <a:srgbClr val="7C8E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PA-直接连接符 11"/>
                <p:cNvCxnSpPr/>
                <p:nvPr>
                  <p:custDataLst>
                    <p:tags r:id="rId9"/>
                  </p:custDataLst>
                </p:nvPr>
              </p:nvCxnSpPr>
              <p:spPr>
                <a:xfrm flipV="1">
                  <a:off x="9584" y="2476"/>
                  <a:ext cx="0" cy="1049"/>
                </a:xfrm>
                <a:prstGeom prst="line">
                  <a:avLst/>
                </a:prstGeom>
                <a:ln w="25400">
                  <a:solidFill>
                    <a:srgbClr val="7C8E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组合 12"/>
              <p:cNvGrpSpPr/>
              <p:nvPr/>
            </p:nvGrpSpPr>
            <p:grpSpPr>
              <a:xfrm>
                <a:off x="8566" y="6017"/>
                <a:ext cx="1049" cy="1675"/>
                <a:chOff x="8566" y="1850"/>
                <a:chExt cx="1049" cy="1675"/>
              </a:xfrm>
            </p:grpSpPr>
            <p:cxnSp>
              <p:nvCxnSpPr>
                <p:cNvPr id="14" name="PA-直接连接符 13"/>
                <p:cNvCxnSpPr/>
                <p:nvPr>
                  <p:custDataLst>
                    <p:tags r:id="rId10"/>
                  </p:custDataLst>
                </p:nvPr>
              </p:nvCxnSpPr>
              <p:spPr>
                <a:xfrm flipV="1">
                  <a:off x="8581" y="1850"/>
                  <a:ext cx="0" cy="1675"/>
                </a:xfrm>
                <a:prstGeom prst="line">
                  <a:avLst/>
                </a:prstGeom>
                <a:ln w="25400">
                  <a:solidFill>
                    <a:srgbClr val="7C8E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PA-直接连接符 14"/>
                <p:cNvCxnSpPr/>
                <p:nvPr>
                  <p:custDataLst>
                    <p:tags r:id="rId11"/>
                  </p:custDataLst>
                </p:nvPr>
              </p:nvCxnSpPr>
              <p:spPr>
                <a:xfrm>
                  <a:off x="8566" y="3525"/>
                  <a:ext cx="1049" cy="0"/>
                </a:xfrm>
                <a:prstGeom prst="line">
                  <a:avLst/>
                </a:prstGeom>
                <a:ln w="25400">
                  <a:solidFill>
                    <a:srgbClr val="7C8E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PA-直接连接符 17"/>
                <p:cNvCxnSpPr/>
                <p:nvPr>
                  <p:custDataLst>
                    <p:tags r:id="rId12"/>
                  </p:custDataLst>
                </p:nvPr>
              </p:nvCxnSpPr>
              <p:spPr>
                <a:xfrm flipV="1">
                  <a:off x="9584" y="2476"/>
                  <a:ext cx="0" cy="1049"/>
                </a:xfrm>
                <a:prstGeom prst="line">
                  <a:avLst/>
                </a:prstGeom>
                <a:ln w="25400">
                  <a:solidFill>
                    <a:srgbClr val="7C8E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10" y="22225"/>
            <a:ext cx="734060" cy="734060"/>
          </a:xfrm>
          <a:prstGeom prst="rect">
            <a:avLst/>
          </a:prstGeom>
        </p:spPr>
      </p:pic>
      <p:sp>
        <p:nvSpPr>
          <p:cNvPr id="8" name="_3"/>
          <p:cNvSpPr/>
          <p:nvPr/>
        </p:nvSpPr>
        <p:spPr>
          <a:xfrm>
            <a:off x="675005" y="234315"/>
            <a:ext cx="2007870" cy="521970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sz="2800" b="1" dirty="0">
                <a:solidFill>
                  <a:srgbClr val="19803A"/>
                </a:solidFill>
                <a:effectLst/>
                <a:uFillTx/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SCAULUG</a:t>
            </a:r>
            <a:endParaRPr sz="2800" b="1" dirty="0">
              <a:solidFill>
                <a:srgbClr val="19803A"/>
              </a:solidFill>
              <a:effectLst/>
              <a:uFillTx/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24230" y="761365"/>
            <a:ext cx="17164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_3"/>
          <p:cNvSpPr/>
          <p:nvPr/>
        </p:nvSpPr>
        <p:spPr>
          <a:xfrm>
            <a:off x="2391093" y="3014028"/>
            <a:ext cx="7409815" cy="829945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lang="en-US" altLang="zh-CN" sz="4800" b="1" dirty="0">
                <a:solidFill>
                  <a:srgbClr val="5B479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</a:rPr>
              <a:t>THANKS</a:t>
            </a:r>
            <a:endParaRPr lang="en-US" altLang="zh-CN" sz="4800" b="1" dirty="0">
              <a:solidFill>
                <a:srgbClr val="5B479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-koppt-图标"/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536575" y="2678430"/>
            <a:ext cx="509905" cy="509905"/>
          </a:xfrm>
          <a:custGeom>
            <a:avLst/>
            <a:gdLst>
              <a:gd name="T0" fmla="*/ 58 w 116"/>
              <a:gd name="T1" fmla="*/ 100 h 115"/>
              <a:gd name="T2" fmla="*/ 48 w 116"/>
              <a:gd name="T3" fmla="*/ 103 h 115"/>
              <a:gd name="T4" fmla="*/ 29 w 116"/>
              <a:gd name="T5" fmla="*/ 114 h 115"/>
              <a:gd name="T6" fmla="*/ 26 w 116"/>
              <a:gd name="T7" fmla="*/ 115 h 115"/>
              <a:gd name="T8" fmla="*/ 21 w 116"/>
              <a:gd name="T9" fmla="*/ 111 h 115"/>
              <a:gd name="T10" fmla="*/ 22 w 116"/>
              <a:gd name="T11" fmla="*/ 105 h 115"/>
              <a:gd name="T12" fmla="*/ 25 w 116"/>
              <a:gd name="T13" fmla="*/ 83 h 115"/>
              <a:gd name="T14" fmla="*/ 24 w 116"/>
              <a:gd name="T15" fmla="*/ 74 h 115"/>
              <a:gd name="T16" fmla="*/ 19 w 116"/>
              <a:gd name="T17" fmla="*/ 65 h 115"/>
              <a:gd name="T18" fmla="*/ 4 w 116"/>
              <a:gd name="T19" fmla="*/ 50 h 115"/>
              <a:gd name="T20" fmla="*/ 1 w 116"/>
              <a:gd name="T21" fmla="*/ 47 h 115"/>
              <a:gd name="T22" fmla="*/ 3 w 116"/>
              <a:gd name="T23" fmla="*/ 42 h 115"/>
              <a:gd name="T24" fmla="*/ 8 w 116"/>
              <a:gd name="T25" fmla="*/ 40 h 115"/>
              <a:gd name="T26" fmla="*/ 29 w 116"/>
              <a:gd name="T27" fmla="*/ 37 h 115"/>
              <a:gd name="T28" fmla="*/ 39 w 116"/>
              <a:gd name="T29" fmla="*/ 32 h 115"/>
              <a:gd name="T30" fmla="*/ 44 w 116"/>
              <a:gd name="T31" fmla="*/ 25 h 115"/>
              <a:gd name="T32" fmla="*/ 54 w 116"/>
              <a:gd name="T33" fmla="*/ 5 h 115"/>
              <a:gd name="T34" fmla="*/ 55 w 116"/>
              <a:gd name="T35" fmla="*/ 2 h 115"/>
              <a:gd name="T36" fmla="*/ 61 w 116"/>
              <a:gd name="T37" fmla="*/ 2 h 115"/>
              <a:gd name="T38" fmla="*/ 63 w 116"/>
              <a:gd name="T39" fmla="*/ 5 h 115"/>
              <a:gd name="T40" fmla="*/ 73 w 116"/>
              <a:gd name="T41" fmla="*/ 26 h 115"/>
              <a:gd name="T42" fmla="*/ 89 w 116"/>
              <a:gd name="T43" fmla="*/ 37 h 115"/>
              <a:gd name="T44" fmla="*/ 111 w 116"/>
              <a:gd name="T45" fmla="*/ 41 h 115"/>
              <a:gd name="T46" fmla="*/ 113 w 116"/>
              <a:gd name="T47" fmla="*/ 42 h 115"/>
              <a:gd name="T48" fmla="*/ 115 w 116"/>
              <a:gd name="T49" fmla="*/ 47 h 115"/>
              <a:gd name="T50" fmla="*/ 113 w 116"/>
              <a:gd name="T51" fmla="*/ 50 h 115"/>
              <a:gd name="T52" fmla="*/ 97 w 116"/>
              <a:gd name="T53" fmla="*/ 66 h 115"/>
              <a:gd name="T54" fmla="*/ 91 w 116"/>
              <a:gd name="T55" fmla="*/ 85 h 115"/>
              <a:gd name="T56" fmla="*/ 95 w 116"/>
              <a:gd name="T57" fmla="*/ 109 h 115"/>
              <a:gd name="T58" fmla="*/ 95 w 116"/>
              <a:gd name="T59" fmla="*/ 111 h 115"/>
              <a:gd name="T60" fmla="*/ 90 w 116"/>
              <a:gd name="T61" fmla="*/ 115 h 115"/>
              <a:gd name="T62" fmla="*/ 87 w 116"/>
              <a:gd name="T63" fmla="*/ 113 h 115"/>
              <a:gd name="T64" fmla="*/ 68 w 116"/>
              <a:gd name="T65" fmla="*/ 103 h 115"/>
              <a:gd name="T66" fmla="*/ 58 w 116"/>
              <a:gd name="T67" fmla="*/ 10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6" h="115">
                <a:moveTo>
                  <a:pt x="58" y="100"/>
                </a:moveTo>
                <a:cubicBezTo>
                  <a:pt x="55" y="101"/>
                  <a:pt x="51" y="101"/>
                  <a:pt x="48" y="103"/>
                </a:cubicBezTo>
                <a:cubicBezTo>
                  <a:pt x="42" y="107"/>
                  <a:pt x="35" y="110"/>
                  <a:pt x="29" y="114"/>
                </a:cubicBezTo>
                <a:cubicBezTo>
                  <a:pt x="28" y="114"/>
                  <a:pt x="27" y="115"/>
                  <a:pt x="26" y="115"/>
                </a:cubicBezTo>
                <a:cubicBezTo>
                  <a:pt x="23" y="115"/>
                  <a:pt x="21" y="114"/>
                  <a:pt x="21" y="111"/>
                </a:cubicBezTo>
                <a:cubicBezTo>
                  <a:pt x="21" y="109"/>
                  <a:pt x="22" y="107"/>
                  <a:pt x="22" y="105"/>
                </a:cubicBezTo>
                <a:cubicBezTo>
                  <a:pt x="23" y="98"/>
                  <a:pt x="24" y="91"/>
                  <a:pt x="25" y="83"/>
                </a:cubicBezTo>
                <a:cubicBezTo>
                  <a:pt x="26" y="80"/>
                  <a:pt x="25" y="77"/>
                  <a:pt x="24" y="74"/>
                </a:cubicBezTo>
                <a:cubicBezTo>
                  <a:pt x="23" y="71"/>
                  <a:pt x="21" y="68"/>
                  <a:pt x="19" y="65"/>
                </a:cubicBezTo>
                <a:cubicBezTo>
                  <a:pt x="14" y="60"/>
                  <a:pt x="9" y="55"/>
                  <a:pt x="4" y="50"/>
                </a:cubicBezTo>
                <a:cubicBezTo>
                  <a:pt x="3" y="49"/>
                  <a:pt x="2" y="48"/>
                  <a:pt x="1" y="47"/>
                </a:cubicBezTo>
                <a:cubicBezTo>
                  <a:pt x="0" y="45"/>
                  <a:pt x="1" y="43"/>
                  <a:pt x="3" y="42"/>
                </a:cubicBezTo>
                <a:cubicBezTo>
                  <a:pt x="5" y="41"/>
                  <a:pt x="6" y="41"/>
                  <a:pt x="8" y="40"/>
                </a:cubicBezTo>
                <a:cubicBezTo>
                  <a:pt x="15" y="39"/>
                  <a:pt x="22" y="38"/>
                  <a:pt x="29" y="37"/>
                </a:cubicBezTo>
                <a:cubicBezTo>
                  <a:pt x="33" y="36"/>
                  <a:pt x="37" y="34"/>
                  <a:pt x="39" y="32"/>
                </a:cubicBezTo>
                <a:cubicBezTo>
                  <a:pt x="41" y="30"/>
                  <a:pt x="43" y="28"/>
                  <a:pt x="44" y="25"/>
                </a:cubicBezTo>
                <a:cubicBezTo>
                  <a:pt x="47" y="18"/>
                  <a:pt x="50" y="11"/>
                  <a:pt x="54" y="5"/>
                </a:cubicBezTo>
                <a:cubicBezTo>
                  <a:pt x="54" y="4"/>
                  <a:pt x="55" y="3"/>
                  <a:pt x="55" y="2"/>
                </a:cubicBezTo>
                <a:cubicBezTo>
                  <a:pt x="57" y="0"/>
                  <a:pt x="59" y="0"/>
                  <a:pt x="61" y="2"/>
                </a:cubicBezTo>
                <a:cubicBezTo>
                  <a:pt x="62" y="3"/>
                  <a:pt x="62" y="4"/>
                  <a:pt x="63" y="5"/>
                </a:cubicBezTo>
                <a:cubicBezTo>
                  <a:pt x="66" y="12"/>
                  <a:pt x="69" y="19"/>
                  <a:pt x="73" y="26"/>
                </a:cubicBezTo>
                <a:cubicBezTo>
                  <a:pt x="76" y="32"/>
                  <a:pt x="81" y="36"/>
                  <a:pt x="89" y="37"/>
                </a:cubicBezTo>
                <a:cubicBezTo>
                  <a:pt x="96" y="39"/>
                  <a:pt x="104" y="40"/>
                  <a:pt x="111" y="41"/>
                </a:cubicBezTo>
                <a:cubicBezTo>
                  <a:pt x="112" y="41"/>
                  <a:pt x="113" y="41"/>
                  <a:pt x="113" y="42"/>
                </a:cubicBezTo>
                <a:cubicBezTo>
                  <a:pt x="115" y="43"/>
                  <a:pt x="116" y="45"/>
                  <a:pt x="115" y="47"/>
                </a:cubicBezTo>
                <a:cubicBezTo>
                  <a:pt x="114" y="48"/>
                  <a:pt x="114" y="49"/>
                  <a:pt x="113" y="50"/>
                </a:cubicBezTo>
                <a:cubicBezTo>
                  <a:pt x="108" y="55"/>
                  <a:pt x="102" y="61"/>
                  <a:pt x="97" y="66"/>
                </a:cubicBezTo>
                <a:cubicBezTo>
                  <a:pt x="92" y="71"/>
                  <a:pt x="90" y="78"/>
                  <a:pt x="91" y="85"/>
                </a:cubicBezTo>
                <a:cubicBezTo>
                  <a:pt x="92" y="93"/>
                  <a:pt x="94" y="101"/>
                  <a:pt x="95" y="109"/>
                </a:cubicBezTo>
                <a:cubicBezTo>
                  <a:pt x="95" y="109"/>
                  <a:pt x="95" y="110"/>
                  <a:pt x="95" y="111"/>
                </a:cubicBezTo>
                <a:cubicBezTo>
                  <a:pt x="95" y="114"/>
                  <a:pt x="93" y="115"/>
                  <a:pt x="90" y="115"/>
                </a:cubicBezTo>
                <a:cubicBezTo>
                  <a:pt x="89" y="114"/>
                  <a:pt x="88" y="114"/>
                  <a:pt x="87" y="113"/>
                </a:cubicBezTo>
                <a:cubicBezTo>
                  <a:pt x="81" y="110"/>
                  <a:pt x="75" y="107"/>
                  <a:pt x="68" y="103"/>
                </a:cubicBezTo>
                <a:cubicBezTo>
                  <a:pt x="65" y="101"/>
                  <a:pt x="62" y="101"/>
                  <a:pt x="58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solidFill>
                <a:srgbClr val="30303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0" name="PA-文本框 9"/>
          <p:cNvSpPr txBox="1"/>
          <p:nvPr>
            <p:custDataLst>
              <p:tags r:id="rId3"/>
            </p:custDataLst>
          </p:nvPr>
        </p:nvSpPr>
        <p:spPr>
          <a:xfrm>
            <a:off x="3676650" y="761365"/>
            <a:ext cx="48387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2800" b="1" dirty="0">
                <a:solidFill>
                  <a:srgbClr val="5B4790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  <a:sym typeface="微软雅黑 Light" panose="020B0502040204020203" pitchFamily="34" charset="-122"/>
              </a:rPr>
              <a:t> </a:t>
            </a:r>
            <a:r>
              <a:rPr lang="zh-CN" altLang="en-US" sz="2800" b="1" dirty="0">
                <a:solidFill>
                  <a:srgbClr val="5B4790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  <a:sym typeface="微软雅黑 Light" panose="020B0502040204020203" pitchFamily="34" charset="-122"/>
              </a:rPr>
              <a:t>黑客</a:t>
            </a:r>
            <a:r>
              <a:rPr lang="en-US" altLang="zh-CN" sz="2800" b="1" dirty="0">
                <a:solidFill>
                  <a:srgbClr val="5B4790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  <a:sym typeface="微软雅黑 Light" panose="020B0502040204020203" pitchFamily="34" charset="-122"/>
              </a:rPr>
              <a:t>/</a:t>
            </a:r>
            <a:r>
              <a:rPr lang="zh-CN" altLang="en-US" sz="2800" b="1" dirty="0">
                <a:solidFill>
                  <a:srgbClr val="5B4790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  <a:sym typeface="微软雅黑 Light" panose="020B0502040204020203" pitchFamily="34" charset="-122"/>
              </a:rPr>
              <a:t>极客 是如何炼成的</a:t>
            </a:r>
            <a:endParaRPr lang="zh-CN" altLang="en-US" sz="2800" b="1" dirty="0">
              <a:solidFill>
                <a:srgbClr val="5B4790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  <a:sym typeface="微软雅黑 Light" panose="020B0502040204020203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" y="22225"/>
            <a:ext cx="734060" cy="734060"/>
          </a:xfrm>
          <a:prstGeom prst="rect">
            <a:avLst/>
          </a:prstGeom>
        </p:spPr>
      </p:pic>
      <p:sp>
        <p:nvSpPr>
          <p:cNvPr id="13" name="_3"/>
          <p:cNvSpPr/>
          <p:nvPr/>
        </p:nvSpPr>
        <p:spPr>
          <a:xfrm>
            <a:off x="675005" y="234315"/>
            <a:ext cx="2007870" cy="521970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sz="2800" b="1" dirty="0">
                <a:solidFill>
                  <a:srgbClr val="19803A"/>
                </a:solidFill>
                <a:effectLst/>
                <a:uFillTx/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SCAULUG</a:t>
            </a:r>
            <a:endParaRPr sz="2800" b="1" dirty="0">
              <a:solidFill>
                <a:srgbClr val="19803A"/>
              </a:solidFill>
              <a:effectLst/>
              <a:uFillTx/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24230" y="761365"/>
            <a:ext cx="17164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555" y="1504315"/>
            <a:ext cx="8898890" cy="5005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A-koppt-图标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1812925" y="4142105"/>
            <a:ext cx="556260" cy="554990"/>
          </a:xfrm>
          <a:custGeom>
            <a:avLst/>
            <a:gdLst>
              <a:gd name="T0" fmla="*/ 1431 w 2022"/>
              <a:gd name="T1" fmla="*/ 1161 h 2023"/>
              <a:gd name="T2" fmla="*/ 1406 w 2022"/>
              <a:gd name="T3" fmla="*/ 1136 h 2023"/>
              <a:gd name="T4" fmla="*/ 1398 w 2022"/>
              <a:gd name="T5" fmla="*/ 1128 h 2023"/>
              <a:gd name="T6" fmla="*/ 1500 w 2022"/>
              <a:gd name="T7" fmla="*/ 750 h 2023"/>
              <a:gd name="T8" fmla="*/ 750 w 2022"/>
              <a:gd name="T9" fmla="*/ 0 h 2023"/>
              <a:gd name="T10" fmla="*/ 0 w 2022"/>
              <a:gd name="T11" fmla="*/ 750 h 2023"/>
              <a:gd name="T12" fmla="*/ 750 w 2022"/>
              <a:gd name="T13" fmla="*/ 1500 h 2023"/>
              <a:gd name="T14" fmla="*/ 1126 w 2022"/>
              <a:gd name="T15" fmla="*/ 1399 h 2023"/>
              <a:gd name="T16" fmla="*/ 1134 w 2022"/>
              <a:gd name="T17" fmla="*/ 1408 h 2023"/>
              <a:gd name="T18" fmla="*/ 1160 w 2022"/>
              <a:gd name="T19" fmla="*/ 1434 h 2023"/>
              <a:gd name="T20" fmla="*/ 1315 w 2022"/>
              <a:gd name="T21" fmla="*/ 1319 h 2023"/>
              <a:gd name="T22" fmla="*/ 1431 w 2022"/>
              <a:gd name="T23" fmla="*/ 1161 h 2023"/>
              <a:gd name="T24" fmla="*/ 749 w 2022"/>
              <a:gd name="T25" fmla="*/ 1274 h 2023"/>
              <a:gd name="T26" fmla="*/ 226 w 2022"/>
              <a:gd name="T27" fmla="*/ 750 h 2023"/>
              <a:gd name="T28" fmla="*/ 749 w 2022"/>
              <a:gd name="T29" fmla="*/ 226 h 2023"/>
              <a:gd name="T30" fmla="*/ 1273 w 2022"/>
              <a:gd name="T31" fmla="*/ 750 h 2023"/>
              <a:gd name="T32" fmla="*/ 749 w 2022"/>
              <a:gd name="T33" fmla="*/ 1274 h 2023"/>
              <a:gd name="T34" fmla="*/ 1940 w 2022"/>
              <a:gd name="T35" fmla="*/ 1670 h 2023"/>
              <a:gd name="T36" fmla="*/ 1482 w 2022"/>
              <a:gd name="T37" fmla="*/ 1212 h 2023"/>
              <a:gd name="T38" fmla="*/ 1362 w 2022"/>
              <a:gd name="T39" fmla="*/ 1368 h 2023"/>
              <a:gd name="T40" fmla="*/ 1211 w 2022"/>
              <a:gd name="T41" fmla="*/ 1486 h 2023"/>
              <a:gd name="T42" fmla="*/ 1667 w 2022"/>
              <a:gd name="T43" fmla="*/ 1941 h 2023"/>
              <a:gd name="T44" fmla="*/ 1802 w 2022"/>
              <a:gd name="T45" fmla="*/ 1801 h 2023"/>
              <a:gd name="T46" fmla="*/ 1940 w 2022"/>
              <a:gd name="T47" fmla="*/ 1670 h 2023"/>
              <a:gd name="T48" fmla="*/ 1989 w 2022"/>
              <a:gd name="T49" fmla="*/ 1736 h 2023"/>
              <a:gd name="T50" fmla="*/ 1869 w 2022"/>
              <a:gd name="T51" fmla="*/ 1876 h 2023"/>
              <a:gd name="T52" fmla="*/ 1736 w 2022"/>
              <a:gd name="T53" fmla="*/ 1992 h 2023"/>
              <a:gd name="T54" fmla="*/ 1950 w 2022"/>
              <a:gd name="T55" fmla="*/ 1952 h 2023"/>
              <a:gd name="T56" fmla="*/ 1989 w 2022"/>
              <a:gd name="T57" fmla="*/ 1736 h 2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022" h="2023">
                <a:moveTo>
                  <a:pt x="1431" y="1161"/>
                </a:moveTo>
                <a:lnTo>
                  <a:pt x="1406" y="1136"/>
                </a:lnTo>
                <a:cubicBezTo>
                  <a:pt x="1403" y="1133"/>
                  <a:pt x="1400" y="1131"/>
                  <a:pt x="1398" y="1128"/>
                </a:cubicBezTo>
                <a:cubicBezTo>
                  <a:pt x="1463" y="1017"/>
                  <a:pt x="1500" y="888"/>
                  <a:pt x="1500" y="750"/>
                </a:cubicBezTo>
                <a:cubicBezTo>
                  <a:pt x="1500" y="336"/>
                  <a:pt x="1164" y="0"/>
                  <a:pt x="750" y="0"/>
                </a:cubicBezTo>
                <a:cubicBezTo>
                  <a:pt x="336" y="0"/>
                  <a:pt x="0" y="336"/>
                  <a:pt x="0" y="750"/>
                </a:cubicBezTo>
                <a:cubicBezTo>
                  <a:pt x="0" y="1164"/>
                  <a:pt x="336" y="1500"/>
                  <a:pt x="750" y="1500"/>
                </a:cubicBezTo>
                <a:cubicBezTo>
                  <a:pt x="887" y="1500"/>
                  <a:pt x="1015" y="1463"/>
                  <a:pt x="1126" y="1399"/>
                </a:cubicBezTo>
                <a:cubicBezTo>
                  <a:pt x="1128" y="1402"/>
                  <a:pt x="1131" y="1405"/>
                  <a:pt x="1134" y="1408"/>
                </a:cubicBezTo>
                <a:lnTo>
                  <a:pt x="1160" y="1434"/>
                </a:lnTo>
                <a:cubicBezTo>
                  <a:pt x="1210" y="1404"/>
                  <a:pt x="1274" y="1360"/>
                  <a:pt x="1315" y="1319"/>
                </a:cubicBezTo>
                <a:cubicBezTo>
                  <a:pt x="1359" y="1276"/>
                  <a:pt x="1402" y="1209"/>
                  <a:pt x="1431" y="1161"/>
                </a:cubicBezTo>
                <a:close/>
                <a:moveTo>
                  <a:pt x="749" y="1274"/>
                </a:moveTo>
                <a:cubicBezTo>
                  <a:pt x="460" y="1274"/>
                  <a:pt x="226" y="1039"/>
                  <a:pt x="226" y="750"/>
                </a:cubicBezTo>
                <a:cubicBezTo>
                  <a:pt x="226" y="461"/>
                  <a:pt x="460" y="226"/>
                  <a:pt x="749" y="226"/>
                </a:cubicBezTo>
                <a:cubicBezTo>
                  <a:pt x="1039" y="226"/>
                  <a:pt x="1273" y="461"/>
                  <a:pt x="1273" y="750"/>
                </a:cubicBezTo>
                <a:cubicBezTo>
                  <a:pt x="1273" y="1039"/>
                  <a:pt x="1039" y="1274"/>
                  <a:pt x="749" y="1274"/>
                </a:cubicBezTo>
                <a:close/>
                <a:moveTo>
                  <a:pt x="1940" y="1670"/>
                </a:moveTo>
                <a:lnTo>
                  <a:pt x="1482" y="1212"/>
                </a:lnTo>
                <a:cubicBezTo>
                  <a:pt x="1463" y="1250"/>
                  <a:pt x="1428" y="1303"/>
                  <a:pt x="1362" y="1368"/>
                </a:cubicBezTo>
                <a:cubicBezTo>
                  <a:pt x="1300" y="1431"/>
                  <a:pt x="1249" y="1466"/>
                  <a:pt x="1211" y="1486"/>
                </a:cubicBezTo>
                <a:lnTo>
                  <a:pt x="1667" y="1941"/>
                </a:lnTo>
                <a:cubicBezTo>
                  <a:pt x="1707" y="1899"/>
                  <a:pt x="1760" y="1842"/>
                  <a:pt x="1802" y="1801"/>
                </a:cubicBezTo>
                <a:cubicBezTo>
                  <a:pt x="1845" y="1758"/>
                  <a:pt x="1901" y="1706"/>
                  <a:pt x="1940" y="1670"/>
                </a:cubicBezTo>
                <a:close/>
                <a:moveTo>
                  <a:pt x="1989" y="1736"/>
                </a:moveTo>
                <a:cubicBezTo>
                  <a:pt x="1966" y="1770"/>
                  <a:pt x="1929" y="1816"/>
                  <a:pt x="1869" y="1876"/>
                </a:cubicBezTo>
                <a:cubicBezTo>
                  <a:pt x="1813" y="1932"/>
                  <a:pt x="1769" y="1968"/>
                  <a:pt x="1736" y="1992"/>
                </a:cubicBezTo>
                <a:cubicBezTo>
                  <a:pt x="1807" y="2023"/>
                  <a:pt x="1892" y="2010"/>
                  <a:pt x="1950" y="1952"/>
                </a:cubicBezTo>
                <a:cubicBezTo>
                  <a:pt x="2009" y="1894"/>
                  <a:pt x="2022" y="1807"/>
                  <a:pt x="1989" y="1736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/>
          </a:p>
        </p:txBody>
      </p:sp>
      <p:sp>
        <p:nvSpPr>
          <p:cNvPr id="5" name="PA-koppt-图标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536575" y="2678430"/>
            <a:ext cx="509905" cy="509905"/>
          </a:xfrm>
          <a:custGeom>
            <a:avLst/>
            <a:gdLst>
              <a:gd name="T0" fmla="*/ 58 w 116"/>
              <a:gd name="T1" fmla="*/ 100 h 115"/>
              <a:gd name="T2" fmla="*/ 48 w 116"/>
              <a:gd name="T3" fmla="*/ 103 h 115"/>
              <a:gd name="T4" fmla="*/ 29 w 116"/>
              <a:gd name="T5" fmla="*/ 114 h 115"/>
              <a:gd name="T6" fmla="*/ 26 w 116"/>
              <a:gd name="T7" fmla="*/ 115 h 115"/>
              <a:gd name="T8" fmla="*/ 21 w 116"/>
              <a:gd name="T9" fmla="*/ 111 h 115"/>
              <a:gd name="T10" fmla="*/ 22 w 116"/>
              <a:gd name="T11" fmla="*/ 105 h 115"/>
              <a:gd name="T12" fmla="*/ 25 w 116"/>
              <a:gd name="T13" fmla="*/ 83 h 115"/>
              <a:gd name="T14" fmla="*/ 24 w 116"/>
              <a:gd name="T15" fmla="*/ 74 h 115"/>
              <a:gd name="T16" fmla="*/ 19 w 116"/>
              <a:gd name="T17" fmla="*/ 65 h 115"/>
              <a:gd name="T18" fmla="*/ 4 w 116"/>
              <a:gd name="T19" fmla="*/ 50 h 115"/>
              <a:gd name="T20" fmla="*/ 1 w 116"/>
              <a:gd name="T21" fmla="*/ 47 h 115"/>
              <a:gd name="T22" fmla="*/ 3 w 116"/>
              <a:gd name="T23" fmla="*/ 42 h 115"/>
              <a:gd name="T24" fmla="*/ 8 w 116"/>
              <a:gd name="T25" fmla="*/ 40 h 115"/>
              <a:gd name="T26" fmla="*/ 29 w 116"/>
              <a:gd name="T27" fmla="*/ 37 h 115"/>
              <a:gd name="T28" fmla="*/ 39 w 116"/>
              <a:gd name="T29" fmla="*/ 32 h 115"/>
              <a:gd name="T30" fmla="*/ 44 w 116"/>
              <a:gd name="T31" fmla="*/ 25 h 115"/>
              <a:gd name="T32" fmla="*/ 54 w 116"/>
              <a:gd name="T33" fmla="*/ 5 h 115"/>
              <a:gd name="T34" fmla="*/ 55 w 116"/>
              <a:gd name="T35" fmla="*/ 2 h 115"/>
              <a:gd name="T36" fmla="*/ 61 w 116"/>
              <a:gd name="T37" fmla="*/ 2 h 115"/>
              <a:gd name="T38" fmla="*/ 63 w 116"/>
              <a:gd name="T39" fmla="*/ 5 h 115"/>
              <a:gd name="T40" fmla="*/ 73 w 116"/>
              <a:gd name="T41" fmla="*/ 26 h 115"/>
              <a:gd name="T42" fmla="*/ 89 w 116"/>
              <a:gd name="T43" fmla="*/ 37 h 115"/>
              <a:gd name="T44" fmla="*/ 111 w 116"/>
              <a:gd name="T45" fmla="*/ 41 h 115"/>
              <a:gd name="T46" fmla="*/ 113 w 116"/>
              <a:gd name="T47" fmla="*/ 42 h 115"/>
              <a:gd name="T48" fmla="*/ 115 w 116"/>
              <a:gd name="T49" fmla="*/ 47 h 115"/>
              <a:gd name="T50" fmla="*/ 113 w 116"/>
              <a:gd name="T51" fmla="*/ 50 h 115"/>
              <a:gd name="T52" fmla="*/ 97 w 116"/>
              <a:gd name="T53" fmla="*/ 66 h 115"/>
              <a:gd name="T54" fmla="*/ 91 w 116"/>
              <a:gd name="T55" fmla="*/ 85 h 115"/>
              <a:gd name="T56" fmla="*/ 95 w 116"/>
              <a:gd name="T57" fmla="*/ 109 h 115"/>
              <a:gd name="T58" fmla="*/ 95 w 116"/>
              <a:gd name="T59" fmla="*/ 111 h 115"/>
              <a:gd name="T60" fmla="*/ 90 w 116"/>
              <a:gd name="T61" fmla="*/ 115 h 115"/>
              <a:gd name="T62" fmla="*/ 87 w 116"/>
              <a:gd name="T63" fmla="*/ 113 h 115"/>
              <a:gd name="T64" fmla="*/ 68 w 116"/>
              <a:gd name="T65" fmla="*/ 103 h 115"/>
              <a:gd name="T66" fmla="*/ 58 w 116"/>
              <a:gd name="T67" fmla="*/ 10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6" h="115">
                <a:moveTo>
                  <a:pt x="58" y="100"/>
                </a:moveTo>
                <a:cubicBezTo>
                  <a:pt x="55" y="101"/>
                  <a:pt x="51" y="101"/>
                  <a:pt x="48" y="103"/>
                </a:cubicBezTo>
                <a:cubicBezTo>
                  <a:pt x="42" y="107"/>
                  <a:pt x="35" y="110"/>
                  <a:pt x="29" y="114"/>
                </a:cubicBezTo>
                <a:cubicBezTo>
                  <a:pt x="28" y="114"/>
                  <a:pt x="27" y="115"/>
                  <a:pt x="26" y="115"/>
                </a:cubicBezTo>
                <a:cubicBezTo>
                  <a:pt x="23" y="115"/>
                  <a:pt x="21" y="114"/>
                  <a:pt x="21" y="111"/>
                </a:cubicBezTo>
                <a:cubicBezTo>
                  <a:pt x="21" y="109"/>
                  <a:pt x="22" y="107"/>
                  <a:pt x="22" y="105"/>
                </a:cubicBezTo>
                <a:cubicBezTo>
                  <a:pt x="23" y="98"/>
                  <a:pt x="24" y="91"/>
                  <a:pt x="25" y="83"/>
                </a:cubicBezTo>
                <a:cubicBezTo>
                  <a:pt x="26" y="80"/>
                  <a:pt x="25" y="77"/>
                  <a:pt x="24" y="74"/>
                </a:cubicBezTo>
                <a:cubicBezTo>
                  <a:pt x="23" y="71"/>
                  <a:pt x="21" y="68"/>
                  <a:pt x="19" y="65"/>
                </a:cubicBezTo>
                <a:cubicBezTo>
                  <a:pt x="14" y="60"/>
                  <a:pt x="9" y="55"/>
                  <a:pt x="4" y="50"/>
                </a:cubicBezTo>
                <a:cubicBezTo>
                  <a:pt x="3" y="49"/>
                  <a:pt x="2" y="48"/>
                  <a:pt x="1" y="47"/>
                </a:cubicBezTo>
                <a:cubicBezTo>
                  <a:pt x="0" y="45"/>
                  <a:pt x="1" y="43"/>
                  <a:pt x="3" y="42"/>
                </a:cubicBezTo>
                <a:cubicBezTo>
                  <a:pt x="5" y="41"/>
                  <a:pt x="6" y="41"/>
                  <a:pt x="8" y="40"/>
                </a:cubicBezTo>
                <a:cubicBezTo>
                  <a:pt x="15" y="39"/>
                  <a:pt x="22" y="38"/>
                  <a:pt x="29" y="37"/>
                </a:cubicBezTo>
                <a:cubicBezTo>
                  <a:pt x="33" y="36"/>
                  <a:pt x="37" y="34"/>
                  <a:pt x="39" y="32"/>
                </a:cubicBezTo>
                <a:cubicBezTo>
                  <a:pt x="41" y="30"/>
                  <a:pt x="43" y="28"/>
                  <a:pt x="44" y="25"/>
                </a:cubicBezTo>
                <a:cubicBezTo>
                  <a:pt x="47" y="18"/>
                  <a:pt x="50" y="11"/>
                  <a:pt x="54" y="5"/>
                </a:cubicBezTo>
                <a:cubicBezTo>
                  <a:pt x="54" y="4"/>
                  <a:pt x="55" y="3"/>
                  <a:pt x="55" y="2"/>
                </a:cubicBezTo>
                <a:cubicBezTo>
                  <a:pt x="57" y="0"/>
                  <a:pt x="59" y="0"/>
                  <a:pt x="61" y="2"/>
                </a:cubicBezTo>
                <a:cubicBezTo>
                  <a:pt x="62" y="3"/>
                  <a:pt x="62" y="4"/>
                  <a:pt x="63" y="5"/>
                </a:cubicBezTo>
                <a:cubicBezTo>
                  <a:pt x="66" y="12"/>
                  <a:pt x="69" y="19"/>
                  <a:pt x="73" y="26"/>
                </a:cubicBezTo>
                <a:cubicBezTo>
                  <a:pt x="76" y="32"/>
                  <a:pt x="81" y="36"/>
                  <a:pt x="89" y="37"/>
                </a:cubicBezTo>
                <a:cubicBezTo>
                  <a:pt x="96" y="39"/>
                  <a:pt x="104" y="40"/>
                  <a:pt x="111" y="41"/>
                </a:cubicBezTo>
                <a:cubicBezTo>
                  <a:pt x="112" y="41"/>
                  <a:pt x="113" y="41"/>
                  <a:pt x="113" y="42"/>
                </a:cubicBezTo>
                <a:cubicBezTo>
                  <a:pt x="115" y="43"/>
                  <a:pt x="116" y="45"/>
                  <a:pt x="115" y="47"/>
                </a:cubicBezTo>
                <a:cubicBezTo>
                  <a:pt x="114" y="48"/>
                  <a:pt x="114" y="49"/>
                  <a:pt x="113" y="50"/>
                </a:cubicBezTo>
                <a:cubicBezTo>
                  <a:pt x="108" y="55"/>
                  <a:pt x="102" y="61"/>
                  <a:pt x="97" y="66"/>
                </a:cubicBezTo>
                <a:cubicBezTo>
                  <a:pt x="92" y="71"/>
                  <a:pt x="90" y="78"/>
                  <a:pt x="91" y="85"/>
                </a:cubicBezTo>
                <a:cubicBezTo>
                  <a:pt x="92" y="93"/>
                  <a:pt x="94" y="101"/>
                  <a:pt x="95" y="109"/>
                </a:cubicBezTo>
                <a:cubicBezTo>
                  <a:pt x="95" y="109"/>
                  <a:pt x="95" y="110"/>
                  <a:pt x="95" y="111"/>
                </a:cubicBezTo>
                <a:cubicBezTo>
                  <a:pt x="95" y="114"/>
                  <a:pt x="93" y="115"/>
                  <a:pt x="90" y="115"/>
                </a:cubicBezTo>
                <a:cubicBezTo>
                  <a:pt x="89" y="114"/>
                  <a:pt x="88" y="114"/>
                  <a:pt x="87" y="113"/>
                </a:cubicBezTo>
                <a:cubicBezTo>
                  <a:pt x="81" y="110"/>
                  <a:pt x="75" y="107"/>
                  <a:pt x="68" y="103"/>
                </a:cubicBezTo>
                <a:cubicBezTo>
                  <a:pt x="65" y="101"/>
                  <a:pt x="62" y="101"/>
                  <a:pt x="58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solidFill>
                <a:srgbClr val="30303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9" name="PA-koppt-图标"/>
          <p:cNvSpPr>
            <a:spLocks noChangeAspect="1" noEditPoints="1"/>
          </p:cNvSpPr>
          <p:nvPr>
            <p:custDataLst>
              <p:tags r:id="rId4"/>
            </p:custDataLst>
          </p:nvPr>
        </p:nvSpPr>
        <p:spPr bwMode="auto">
          <a:xfrm>
            <a:off x="1812925" y="5300980"/>
            <a:ext cx="556260" cy="509905"/>
          </a:xfrm>
          <a:custGeom>
            <a:avLst/>
            <a:gdLst>
              <a:gd name="T0" fmla="*/ 222 w 332"/>
              <a:gd name="T1" fmla="*/ 312 h 312"/>
              <a:gd name="T2" fmla="*/ 205 w 332"/>
              <a:gd name="T3" fmla="*/ 304 h 312"/>
              <a:gd name="T4" fmla="*/ 158 w 332"/>
              <a:gd name="T5" fmla="*/ 287 h 312"/>
              <a:gd name="T6" fmla="*/ 126 w 332"/>
              <a:gd name="T7" fmla="*/ 304 h 312"/>
              <a:gd name="T8" fmla="*/ 106 w 332"/>
              <a:gd name="T9" fmla="*/ 311 h 312"/>
              <a:gd name="T10" fmla="*/ 99 w 332"/>
              <a:gd name="T11" fmla="*/ 309 h 312"/>
              <a:gd name="T12" fmla="*/ 66 w 332"/>
              <a:gd name="T13" fmla="*/ 289 h 312"/>
              <a:gd name="T14" fmla="*/ 57 w 332"/>
              <a:gd name="T15" fmla="*/ 265 h 312"/>
              <a:gd name="T16" fmla="*/ 60 w 332"/>
              <a:gd name="T17" fmla="*/ 247 h 312"/>
              <a:gd name="T18" fmla="*/ 49 w 332"/>
              <a:gd name="T19" fmla="*/ 216 h 312"/>
              <a:gd name="T20" fmla="*/ 23 w 332"/>
              <a:gd name="T21" fmla="*/ 197 h 312"/>
              <a:gd name="T22" fmla="*/ 18 w 332"/>
              <a:gd name="T23" fmla="*/ 196 h 312"/>
              <a:gd name="T24" fmla="*/ 1 w 332"/>
              <a:gd name="T25" fmla="*/ 176 h 312"/>
              <a:gd name="T26" fmla="*/ 1 w 332"/>
              <a:gd name="T27" fmla="*/ 137 h 312"/>
              <a:gd name="T28" fmla="*/ 18 w 332"/>
              <a:gd name="T29" fmla="*/ 117 h 312"/>
              <a:gd name="T30" fmla="*/ 60 w 332"/>
              <a:gd name="T31" fmla="*/ 73 h 312"/>
              <a:gd name="T32" fmla="*/ 58 w 332"/>
              <a:gd name="T33" fmla="*/ 49 h 312"/>
              <a:gd name="T34" fmla="*/ 61 w 332"/>
              <a:gd name="T35" fmla="*/ 28 h 312"/>
              <a:gd name="T36" fmla="*/ 67 w 332"/>
              <a:gd name="T37" fmla="*/ 23 h 312"/>
              <a:gd name="T38" fmla="*/ 101 w 332"/>
              <a:gd name="T39" fmla="*/ 3 h 312"/>
              <a:gd name="T40" fmla="*/ 126 w 332"/>
              <a:gd name="T41" fmla="*/ 8 h 312"/>
              <a:gd name="T42" fmla="*/ 144 w 332"/>
              <a:gd name="T43" fmla="*/ 22 h 312"/>
              <a:gd name="T44" fmla="*/ 174 w 332"/>
              <a:gd name="T45" fmla="*/ 26 h 312"/>
              <a:gd name="T46" fmla="*/ 202 w 332"/>
              <a:gd name="T47" fmla="*/ 12 h 312"/>
              <a:gd name="T48" fmla="*/ 207 w 332"/>
              <a:gd name="T49" fmla="*/ 7 h 312"/>
              <a:gd name="T50" fmla="*/ 230 w 332"/>
              <a:gd name="T51" fmla="*/ 3 h 312"/>
              <a:gd name="T52" fmla="*/ 266 w 332"/>
              <a:gd name="T53" fmla="*/ 24 h 312"/>
              <a:gd name="T54" fmla="*/ 274 w 332"/>
              <a:gd name="T55" fmla="*/ 47 h 312"/>
              <a:gd name="T56" fmla="*/ 274 w 332"/>
              <a:gd name="T57" fmla="*/ 81 h 312"/>
              <a:gd name="T58" fmla="*/ 297 w 332"/>
              <a:gd name="T59" fmla="*/ 110 h 312"/>
              <a:gd name="T60" fmla="*/ 314 w 332"/>
              <a:gd name="T61" fmla="*/ 117 h 312"/>
              <a:gd name="T62" fmla="*/ 331 w 332"/>
              <a:gd name="T63" fmla="*/ 136 h 312"/>
              <a:gd name="T64" fmla="*/ 331 w 332"/>
              <a:gd name="T65" fmla="*/ 178 h 312"/>
              <a:gd name="T66" fmla="*/ 322 w 332"/>
              <a:gd name="T67" fmla="*/ 192 h 312"/>
              <a:gd name="T68" fmla="*/ 312 w 332"/>
              <a:gd name="T69" fmla="*/ 196 h 312"/>
              <a:gd name="T70" fmla="*/ 278 w 332"/>
              <a:gd name="T71" fmla="*/ 223 h 312"/>
              <a:gd name="T72" fmla="*/ 274 w 332"/>
              <a:gd name="T73" fmla="*/ 265 h 312"/>
              <a:gd name="T74" fmla="*/ 266 w 332"/>
              <a:gd name="T75" fmla="*/ 290 h 312"/>
              <a:gd name="T76" fmla="*/ 229 w 332"/>
              <a:gd name="T77" fmla="*/ 310 h 312"/>
              <a:gd name="T78" fmla="*/ 222 w 332"/>
              <a:gd name="T79" fmla="*/ 312 h 312"/>
              <a:gd name="T80" fmla="*/ 166 w 332"/>
              <a:gd name="T81" fmla="*/ 223 h 312"/>
              <a:gd name="T82" fmla="*/ 232 w 332"/>
              <a:gd name="T83" fmla="*/ 157 h 312"/>
              <a:gd name="T84" fmla="*/ 166 w 332"/>
              <a:gd name="T85" fmla="*/ 90 h 312"/>
              <a:gd name="T86" fmla="*/ 100 w 332"/>
              <a:gd name="T87" fmla="*/ 156 h 312"/>
              <a:gd name="T88" fmla="*/ 166 w 332"/>
              <a:gd name="T89" fmla="*/ 223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2" h="312">
                <a:moveTo>
                  <a:pt x="222" y="312"/>
                </a:moveTo>
                <a:cubicBezTo>
                  <a:pt x="215" y="311"/>
                  <a:pt x="210" y="309"/>
                  <a:pt x="205" y="304"/>
                </a:cubicBezTo>
                <a:cubicBezTo>
                  <a:pt x="192" y="290"/>
                  <a:pt x="176" y="285"/>
                  <a:pt x="158" y="287"/>
                </a:cubicBezTo>
                <a:cubicBezTo>
                  <a:pt x="145" y="289"/>
                  <a:pt x="135" y="295"/>
                  <a:pt x="126" y="304"/>
                </a:cubicBezTo>
                <a:cubicBezTo>
                  <a:pt x="121" y="310"/>
                  <a:pt x="114" y="312"/>
                  <a:pt x="106" y="311"/>
                </a:cubicBezTo>
                <a:cubicBezTo>
                  <a:pt x="104" y="311"/>
                  <a:pt x="101" y="310"/>
                  <a:pt x="99" y="309"/>
                </a:cubicBezTo>
                <a:cubicBezTo>
                  <a:pt x="87" y="303"/>
                  <a:pt x="76" y="297"/>
                  <a:pt x="66" y="289"/>
                </a:cubicBezTo>
                <a:cubicBezTo>
                  <a:pt x="58" y="284"/>
                  <a:pt x="55" y="274"/>
                  <a:pt x="57" y="265"/>
                </a:cubicBezTo>
                <a:cubicBezTo>
                  <a:pt x="59" y="259"/>
                  <a:pt x="60" y="253"/>
                  <a:pt x="60" y="247"/>
                </a:cubicBezTo>
                <a:cubicBezTo>
                  <a:pt x="60" y="236"/>
                  <a:pt x="56" y="225"/>
                  <a:pt x="49" y="216"/>
                </a:cubicBezTo>
                <a:cubicBezTo>
                  <a:pt x="43" y="207"/>
                  <a:pt x="34" y="201"/>
                  <a:pt x="23" y="197"/>
                </a:cubicBezTo>
                <a:cubicBezTo>
                  <a:pt x="21" y="197"/>
                  <a:pt x="19" y="196"/>
                  <a:pt x="18" y="196"/>
                </a:cubicBezTo>
                <a:cubicBezTo>
                  <a:pt x="8" y="194"/>
                  <a:pt x="1" y="186"/>
                  <a:pt x="1" y="176"/>
                </a:cubicBezTo>
                <a:cubicBezTo>
                  <a:pt x="0" y="163"/>
                  <a:pt x="0" y="150"/>
                  <a:pt x="1" y="137"/>
                </a:cubicBezTo>
                <a:cubicBezTo>
                  <a:pt x="1" y="127"/>
                  <a:pt x="8" y="119"/>
                  <a:pt x="18" y="117"/>
                </a:cubicBezTo>
                <a:cubicBezTo>
                  <a:pt x="40" y="112"/>
                  <a:pt x="56" y="95"/>
                  <a:pt x="60" y="73"/>
                </a:cubicBezTo>
                <a:cubicBezTo>
                  <a:pt x="61" y="65"/>
                  <a:pt x="61" y="57"/>
                  <a:pt x="58" y="49"/>
                </a:cubicBezTo>
                <a:cubicBezTo>
                  <a:pt x="55" y="42"/>
                  <a:pt x="56" y="35"/>
                  <a:pt x="61" y="28"/>
                </a:cubicBezTo>
                <a:cubicBezTo>
                  <a:pt x="63" y="26"/>
                  <a:pt x="65" y="24"/>
                  <a:pt x="67" y="23"/>
                </a:cubicBezTo>
                <a:cubicBezTo>
                  <a:pt x="78" y="15"/>
                  <a:pt x="89" y="9"/>
                  <a:pt x="101" y="3"/>
                </a:cubicBezTo>
                <a:cubicBezTo>
                  <a:pt x="109" y="0"/>
                  <a:pt x="120" y="2"/>
                  <a:pt x="126" y="8"/>
                </a:cubicBezTo>
                <a:cubicBezTo>
                  <a:pt x="131" y="14"/>
                  <a:pt x="137" y="19"/>
                  <a:pt x="144" y="22"/>
                </a:cubicBezTo>
                <a:cubicBezTo>
                  <a:pt x="153" y="26"/>
                  <a:pt x="163" y="27"/>
                  <a:pt x="174" y="26"/>
                </a:cubicBezTo>
                <a:cubicBezTo>
                  <a:pt x="184" y="24"/>
                  <a:pt x="194" y="20"/>
                  <a:pt x="202" y="12"/>
                </a:cubicBezTo>
                <a:cubicBezTo>
                  <a:pt x="204" y="11"/>
                  <a:pt x="205" y="9"/>
                  <a:pt x="207" y="7"/>
                </a:cubicBezTo>
                <a:cubicBezTo>
                  <a:pt x="214" y="1"/>
                  <a:pt x="222" y="0"/>
                  <a:pt x="230" y="3"/>
                </a:cubicBezTo>
                <a:cubicBezTo>
                  <a:pt x="243" y="9"/>
                  <a:pt x="255" y="16"/>
                  <a:pt x="266" y="24"/>
                </a:cubicBezTo>
                <a:cubicBezTo>
                  <a:pt x="274" y="29"/>
                  <a:pt x="277" y="39"/>
                  <a:pt x="274" y="47"/>
                </a:cubicBezTo>
                <a:cubicBezTo>
                  <a:pt x="270" y="59"/>
                  <a:pt x="270" y="70"/>
                  <a:pt x="274" y="81"/>
                </a:cubicBezTo>
                <a:cubicBezTo>
                  <a:pt x="278" y="93"/>
                  <a:pt x="286" y="103"/>
                  <a:pt x="297" y="110"/>
                </a:cubicBezTo>
                <a:cubicBezTo>
                  <a:pt x="302" y="114"/>
                  <a:pt x="308" y="116"/>
                  <a:pt x="314" y="117"/>
                </a:cubicBezTo>
                <a:cubicBezTo>
                  <a:pt x="323" y="119"/>
                  <a:pt x="330" y="127"/>
                  <a:pt x="331" y="136"/>
                </a:cubicBezTo>
                <a:cubicBezTo>
                  <a:pt x="332" y="150"/>
                  <a:pt x="332" y="164"/>
                  <a:pt x="331" y="178"/>
                </a:cubicBezTo>
                <a:cubicBezTo>
                  <a:pt x="330" y="184"/>
                  <a:pt x="327" y="189"/>
                  <a:pt x="322" y="192"/>
                </a:cubicBezTo>
                <a:cubicBezTo>
                  <a:pt x="319" y="195"/>
                  <a:pt x="316" y="196"/>
                  <a:pt x="312" y="196"/>
                </a:cubicBezTo>
                <a:cubicBezTo>
                  <a:pt x="297" y="200"/>
                  <a:pt x="285" y="209"/>
                  <a:pt x="278" y="223"/>
                </a:cubicBezTo>
                <a:cubicBezTo>
                  <a:pt x="271" y="236"/>
                  <a:pt x="269" y="250"/>
                  <a:pt x="274" y="265"/>
                </a:cubicBezTo>
                <a:cubicBezTo>
                  <a:pt x="277" y="274"/>
                  <a:pt x="273" y="284"/>
                  <a:pt x="266" y="290"/>
                </a:cubicBezTo>
                <a:cubicBezTo>
                  <a:pt x="254" y="297"/>
                  <a:pt x="242" y="305"/>
                  <a:pt x="229" y="310"/>
                </a:cubicBezTo>
                <a:cubicBezTo>
                  <a:pt x="227" y="311"/>
                  <a:pt x="224" y="311"/>
                  <a:pt x="222" y="312"/>
                </a:cubicBezTo>
                <a:close/>
                <a:moveTo>
                  <a:pt x="166" y="223"/>
                </a:moveTo>
                <a:cubicBezTo>
                  <a:pt x="202" y="223"/>
                  <a:pt x="232" y="193"/>
                  <a:pt x="232" y="157"/>
                </a:cubicBezTo>
                <a:cubicBezTo>
                  <a:pt x="232" y="120"/>
                  <a:pt x="202" y="90"/>
                  <a:pt x="166" y="90"/>
                </a:cubicBezTo>
                <a:cubicBezTo>
                  <a:pt x="129" y="90"/>
                  <a:pt x="100" y="120"/>
                  <a:pt x="100" y="156"/>
                </a:cubicBezTo>
                <a:cubicBezTo>
                  <a:pt x="100" y="193"/>
                  <a:pt x="129" y="223"/>
                  <a:pt x="166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srgbClr val="30303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0" name="PA-文本框 9"/>
          <p:cNvSpPr txBox="1"/>
          <p:nvPr>
            <p:custDataLst>
              <p:tags r:id="rId5"/>
            </p:custDataLst>
          </p:nvPr>
        </p:nvSpPr>
        <p:spPr>
          <a:xfrm>
            <a:off x="3676650" y="761365"/>
            <a:ext cx="48387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2800" b="1" dirty="0">
                <a:solidFill>
                  <a:srgbClr val="5B4790"/>
                </a:solidFill>
                <a:latin typeface="文泉驛微米黑" panose="020B0606030804020204" charset="-122"/>
                <a:ea typeface="文泉驛微米黑" panose="020B0606030804020204" charset="-122"/>
                <a:cs typeface="文泉驛微米黑" panose="020B0606030804020204" charset="-122"/>
                <a:sym typeface="微软雅黑 Light" panose="020B0502040204020203" pitchFamily="34" charset="-122"/>
              </a:rPr>
              <a:t> </a:t>
            </a:r>
            <a:r>
              <a:rPr lang="zh-CN" altLang="en-US" sz="2800" b="1" dirty="0">
                <a:solidFill>
                  <a:srgbClr val="5B4790"/>
                </a:solidFill>
                <a:latin typeface="文泉驛微米黑" panose="020B0606030804020204" charset="-122"/>
                <a:ea typeface="文泉驛微米黑" panose="020B0606030804020204" charset="-122"/>
                <a:cs typeface="文泉驛微米黑" panose="020B0606030804020204" charset="-122"/>
                <a:sym typeface="微软雅黑 Light" panose="020B0502040204020203" pitchFamily="34" charset="-122"/>
              </a:rPr>
              <a:t>是什么</a:t>
            </a:r>
            <a:endParaRPr lang="zh-CN" altLang="en-US" sz="2800" b="1" dirty="0">
              <a:solidFill>
                <a:srgbClr val="5B4790"/>
              </a:solidFill>
              <a:latin typeface="文泉驛微米黑" panose="020B0606030804020204" charset="-122"/>
              <a:ea typeface="文泉驛微米黑" panose="020B0606030804020204" charset="-122"/>
              <a:cs typeface="文泉驛微米黑" panose="020B0606030804020204" charset="-122"/>
              <a:sym typeface="微软雅黑 Light" panose="020B0502040204020203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" y="22225"/>
            <a:ext cx="734060" cy="734060"/>
          </a:xfrm>
          <a:prstGeom prst="rect">
            <a:avLst/>
          </a:prstGeom>
        </p:spPr>
      </p:pic>
      <p:sp>
        <p:nvSpPr>
          <p:cNvPr id="13" name="_3"/>
          <p:cNvSpPr/>
          <p:nvPr/>
        </p:nvSpPr>
        <p:spPr>
          <a:xfrm>
            <a:off x="675005" y="234315"/>
            <a:ext cx="2007870" cy="521970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sz="2800" b="1" dirty="0">
                <a:solidFill>
                  <a:srgbClr val="19803A"/>
                </a:solidFill>
                <a:effectLst/>
                <a:uFillTx/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SCAULUG</a:t>
            </a:r>
            <a:endParaRPr sz="2800" b="1" dirty="0">
              <a:solidFill>
                <a:srgbClr val="19803A"/>
              </a:solidFill>
              <a:effectLst/>
              <a:uFillTx/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24230" y="761365"/>
            <a:ext cx="17164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5945" y="434975"/>
            <a:ext cx="995680" cy="1000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3350" y="3016250"/>
            <a:ext cx="897890" cy="8978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0350" y="3105150"/>
            <a:ext cx="762000" cy="76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3985" y="3105150"/>
            <a:ext cx="720090" cy="72009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3820" y="4540885"/>
            <a:ext cx="839470" cy="787400"/>
          </a:xfrm>
          <a:prstGeom prst="rect">
            <a:avLst/>
          </a:prstGeom>
        </p:spPr>
      </p:pic>
      <p:sp>
        <p:nvSpPr>
          <p:cNvPr id="28674" name="内容占位符 2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2345690" y="3357245"/>
            <a:ext cx="3501390" cy="2728595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rgbClr val="321811"/>
                </a:solidFill>
                <a:latin typeface="Courier New" panose="02070309020205020404" charset="0"/>
                <a:ea typeface="微软雅黑" panose="020B0503020204020204" charset="-122"/>
                <a:cs typeface="Courier New" panose="02070309020205020404" charset="0"/>
                <a:sym typeface="+mn-ea"/>
              </a:rPr>
              <a:t>Vim </a:t>
            </a:r>
            <a:r>
              <a:rPr lang="zh-CN" altLang="en-US" b="1" dirty="0">
                <a:solidFill>
                  <a:srgbClr val="321811"/>
                </a:solidFill>
                <a:latin typeface="Courier New" panose="02070309020205020404" charset="0"/>
                <a:ea typeface="微软雅黑" panose="020B0503020204020204" charset="-122"/>
                <a:cs typeface="Courier New" panose="02070309020205020404" charset="0"/>
                <a:sym typeface="+mn-ea"/>
              </a:rPr>
              <a:t>是个文本编辑器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>
              <a:solidFill>
                <a:srgbClr val="808080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endParaRPr lang="zh-CN" altLang="en-US" dirty="0">
              <a:solidFill>
                <a:srgbClr val="808080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pPr algn="l"/>
            <a:r>
              <a:rPr lang="en-US" altLang="zh-CN" b="1" dirty="0">
                <a:solidFill>
                  <a:schemeClr val="tx1"/>
                </a:solidFill>
                <a:latin typeface="Courier New" panose="02070309020205020404" charset="0"/>
                <a:ea typeface="文泉驛等寬微米黑" panose="020B0606030804020204" charset="-122"/>
                <a:cs typeface="Courier New" panose="02070309020205020404" charset="0"/>
              </a:rPr>
              <a:t>Vim </a:t>
            </a:r>
            <a:r>
              <a:rPr lang="zh-CN" altLang="en-US" b="1" dirty="0">
                <a:solidFill>
                  <a:schemeClr val="tx1"/>
                </a:solidFill>
                <a:latin typeface="Courier New" panose="02070309020205020404" charset="0"/>
                <a:ea typeface="文泉驛等寬微米黑" panose="020B0606030804020204" charset="-122"/>
                <a:cs typeface="Courier New" panose="02070309020205020404" charset="0"/>
              </a:rPr>
              <a:t>不是 </a:t>
            </a:r>
            <a:r>
              <a:rPr lang="en-US" altLang="zh-CN" b="1" dirty="0">
                <a:solidFill>
                  <a:schemeClr val="tx1"/>
                </a:solidFill>
                <a:latin typeface="Courier New" panose="02070309020205020404" charset="0"/>
                <a:ea typeface="文泉驛等寬微米黑" panose="020B0606030804020204" charset="-122"/>
                <a:cs typeface="Courier New" panose="02070309020205020404" charset="0"/>
              </a:rPr>
              <a:t>IDE</a:t>
            </a:r>
            <a:endParaRPr lang="en-US" altLang="zh-CN" b="1" dirty="0">
              <a:solidFill>
                <a:schemeClr val="tx1"/>
              </a:solidFill>
              <a:latin typeface="Courier New" panose="02070309020205020404" charset="0"/>
              <a:ea typeface="文泉驛等寬微米黑" panose="020B0606030804020204" charset="-122"/>
              <a:cs typeface="Courier New" panose="0207030902020502040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53350" y="4540885"/>
            <a:ext cx="786765" cy="7867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23985" y="4476750"/>
            <a:ext cx="914400" cy="9144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420" y="1589405"/>
            <a:ext cx="995680" cy="1000125"/>
          </a:xfrm>
          <a:prstGeom prst="rect">
            <a:avLst/>
          </a:prstGeom>
        </p:spPr>
      </p:pic>
      <p:sp>
        <p:nvSpPr>
          <p:cNvPr id="20" name="PA-koppt-文本框"/>
          <p:cNvSpPr/>
          <p:nvPr>
            <p:custDataLst>
              <p:tags r:id="rId15"/>
            </p:custDataLst>
          </p:nvPr>
        </p:nvSpPr>
        <p:spPr>
          <a:xfrm>
            <a:off x="2120900" y="1589405"/>
            <a:ext cx="8646795" cy="119888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 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IM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proved）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1991 -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至今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自由软件，慈善软件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-文本框 9"/>
          <p:cNvSpPr txBox="1"/>
          <p:nvPr>
            <p:custDataLst>
              <p:tags r:id="rId2"/>
            </p:custDataLst>
          </p:nvPr>
        </p:nvSpPr>
        <p:spPr>
          <a:xfrm>
            <a:off x="3567430" y="737870"/>
            <a:ext cx="48387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2800" b="1" dirty="0">
                <a:solidFill>
                  <a:srgbClr val="5B4790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  <a:sym typeface="微软雅黑 Light" panose="020B0502040204020203" pitchFamily="34" charset="-122"/>
              </a:rPr>
              <a:t>Vim </a:t>
            </a:r>
            <a:r>
              <a:rPr lang="zh-CN" altLang="en-US" sz="2800" b="1" dirty="0">
                <a:solidFill>
                  <a:srgbClr val="5B4790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  <a:sym typeface="微软雅黑 Light" panose="020B0502040204020203" pitchFamily="34" charset="-122"/>
              </a:rPr>
              <a:t>跟其他编辑器的对比</a:t>
            </a:r>
            <a:endParaRPr lang="zh-CN" altLang="en-US" sz="2800" b="1" dirty="0">
              <a:solidFill>
                <a:srgbClr val="5B4790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  <a:sym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" y="22225"/>
            <a:ext cx="734060" cy="734060"/>
          </a:xfrm>
          <a:prstGeom prst="rect">
            <a:avLst/>
          </a:prstGeom>
        </p:spPr>
      </p:pic>
      <p:sp>
        <p:nvSpPr>
          <p:cNvPr id="8" name="_3"/>
          <p:cNvSpPr/>
          <p:nvPr/>
        </p:nvSpPr>
        <p:spPr>
          <a:xfrm>
            <a:off x="675005" y="234315"/>
            <a:ext cx="2007870" cy="521970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sz="2800" b="1" dirty="0">
                <a:solidFill>
                  <a:srgbClr val="19803A"/>
                </a:solidFill>
                <a:effectLst/>
                <a:uFillTx/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SCAULUG</a:t>
            </a:r>
            <a:endParaRPr sz="2800" b="1" dirty="0">
              <a:solidFill>
                <a:srgbClr val="19803A"/>
              </a:solidFill>
              <a:effectLst/>
              <a:uFillTx/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24230" y="761365"/>
            <a:ext cx="17164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70" y="1259840"/>
            <a:ext cx="7655560" cy="5103495"/>
          </a:xfrm>
          <a:prstGeom prst="rect">
            <a:avLst/>
          </a:prstGeom>
        </p:spPr>
      </p:pic>
      <p:sp>
        <p:nvSpPr>
          <p:cNvPr id="28674" name="内容占位符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8406130" y="3078480"/>
            <a:ext cx="3501390" cy="14668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80808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横轴：熟练程度</a:t>
            </a:r>
            <a:endParaRPr lang="zh-CN" altLang="en-US" dirty="0">
              <a:solidFill>
                <a:srgbClr val="808080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endParaRPr lang="zh-CN" altLang="en-US" dirty="0">
              <a:solidFill>
                <a:srgbClr val="808080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lang="zh-CN" altLang="zh-CN" dirty="0">
                <a:solidFill>
                  <a:srgbClr val="808080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纵轴：学习难度</a:t>
            </a:r>
            <a:endParaRPr lang="zh-CN" altLang="zh-CN" dirty="0">
              <a:solidFill>
                <a:srgbClr val="808080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char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4">
                                            <p:txEl>
                                              <p:char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A-koppt-图标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513715" y="3973195"/>
            <a:ext cx="556260" cy="554990"/>
          </a:xfrm>
          <a:custGeom>
            <a:avLst/>
            <a:gdLst>
              <a:gd name="T0" fmla="*/ 1431 w 2022"/>
              <a:gd name="T1" fmla="*/ 1161 h 2023"/>
              <a:gd name="T2" fmla="*/ 1406 w 2022"/>
              <a:gd name="T3" fmla="*/ 1136 h 2023"/>
              <a:gd name="T4" fmla="*/ 1398 w 2022"/>
              <a:gd name="T5" fmla="*/ 1128 h 2023"/>
              <a:gd name="T6" fmla="*/ 1500 w 2022"/>
              <a:gd name="T7" fmla="*/ 750 h 2023"/>
              <a:gd name="T8" fmla="*/ 750 w 2022"/>
              <a:gd name="T9" fmla="*/ 0 h 2023"/>
              <a:gd name="T10" fmla="*/ 0 w 2022"/>
              <a:gd name="T11" fmla="*/ 750 h 2023"/>
              <a:gd name="T12" fmla="*/ 750 w 2022"/>
              <a:gd name="T13" fmla="*/ 1500 h 2023"/>
              <a:gd name="T14" fmla="*/ 1126 w 2022"/>
              <a:gd name="T15" fmla="*/ 1399 h 2023"/>
              <a:gd name="T16" fmla="*/ 1134 w 2022"/>
              <a:gd name="T17" fmla="*/ 1408 h 2023"/>
              <a:gd name="T18" fmla="*/ 1160 w 2022"/>
              <a:gd name="T19" fmla="*/ 1434 h 2023"/>
              <a:gd name="T20" fmla="*/ 1315 w 2022"/>
              <a:gd name="T21" fmla="*/ 1319 h 2023"/>
              <a:gd name="T22" fmla="*/ 1431 w 2022"/>
              <a:gd name="T23" fmla="*/ 1161 h 2023"/>
              <a:gd name="T24" fmla="*/ 749 w 2022"/>
              <a:gd name="T25" fmla="*/ 1274 h 2023"/>
              <a:gd name="T26" fmla="*/ 226 w 2022"/>
              <a:gd name="T27" fmla="*/ 750 h 2023"/>
              <a:gd name="T28" fmla="*/ 749 w 2022"/>
              <a:gd name="T29" fmla="*/ 226 h 2023"/>
              <a:gd name="T30" fmla="*/ 1273 w 2022"/>
              <a:gd name="T31" fmla="*/ 750 h 2023"/>
              <a:gd name="T32" fmla="*/ 749 w 2022"/>
              <a:gd name="T33" fmla="*/ 1274 h 2023"/>
              <a:gd name="T34" fmla="*/ 1940 w 2022"/>
              <a:gd name="T35" fmla="*/ 1670 h 2023"/>
              <a:gd name="T36" fmla="*/ 1482 w 2022"/>
              <a:gd name="T37" fmla="*/ 1212 h 2023"/>
              <a:gd name="T38" fmla="*/ 1362 w 2022"/>
              <a:gd name="T39" fmla="*/ 1368 h 2023"/>
              <a:gd name="T40" fmla="*/ 1211 w 2022"/>
              <a:gd name="T41" fmla="*/ 1486 h 2023"/>
              <a:gd name="T42" fmla="*/ 1667 w 2022"/>
              <a:gd name="T43" fmla="*/ 1941 h 2023"/>
              <a:gd name="T44" fmla="*/ 1802 w 2022"/>
              <a:gd name="T45" fmla="*/ 1801 h 2023"/>
              <a:gd name="T46" fmla="*/ 1940 w 2022"/>
              <a:gd name="T47" fmla="*/ 1670 h 2023"/>
              <a:gd name="T48" fmla="*/ 1989 w 2022"/>
              <a:gd name="T49" fmla="*/ 1736 h 2023"/>
              <a:gd name="T50" fmla="*/ 1869 w 2022"/>
              <a:gd name="T51" fmla="*/ 1876 h 2023"/>
              <a:gd name="T52" fmla="*/ 1736 w 2022"/>
              <a:gd name="T53" fmla="*/ 1992 h 2023"/>
              <a:gd name="T54" fmla="*/ 1950 w 2022"/>
              <a:gd name="T55" fmla="*/ 1952 h 2023"/>
              <a:gd name="T56" fmla="*/ 1989 w 2022"/>
              <a:gd name="T57" fmla="*/ 1736 h 2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022" h="2023">
                <a:moveTo>
                  <a:pt x="1431" y="1161"/>
                </a:moveTo>
                <a:lnTo>
                  <a:pt x="1406" y="1136"/>
                </a:lnTo>
                <a:cubicBezTo>
                  <a:pt x="1403" y="1133"/>
                  <a:pt x="1400" y="1131"/>
                  <a:pt x="1398" y="1128"/>
                </a:cubicBezTo>
                <a:cubicBezTo>
                  <a:pt x="1463" y="1017"/>
                  <a:pt x="1500" y="888"/>
                  <a:pt x="1500" y="750"/>
                </a:cubicBezTo>
                <a:cubicBezTo>
                  <a:pt x="1500" y="336"/>
                  <a:pt x="1164" y="0"/>
                  <a:pt x="750" y="0"/>
                </a:cubicBezTo>
                <a:cubicBezTo>
                  <a:pt x="336" y="0"/>
                  <a:pt x="0" y="336"/>
                  <a:pt x="0" y="750"/>
                </a:cubicBezTo>
                <a:cubicBezTo>
                  <a:pt x="0" y="1164"/>
                  <a:pt x="336" y="1500"/>
                  <a:pt x="750" y="1500"/>
                </a:cubicBezTo>
                <a:cubicBezTo>
                  <a:pt x="887" y="1500"/>
                  <a:pt x="1015" y="1463"/>
                  <a:pt x="1126" y="1399"/>
                </a:cubicBezTo>
                <a:cubicBezTo>
                  <a:pt x="1128" y="1402"/>
                  <a:pt x="1131" y="1405"/>
                  <a:pt x="1134" y="1408"/>
                </a:cubicBezTo>
                <a:lnTo>
                  <a:pt x="1160" y="1434"/>
                </a:lnTo>
                <a:cubicBezTo>
                  <a:pt x="1210" y="1404"/>
                  <a:pt x="1274" y="1360"/>
                  <a:pt x="1315" y="1319"/>
                </a:cubicBezTo>
                <a:cubicBezTo>
                  <a:pt x="1359" y="1276"/>
                  <a:pt x="1402" y="1209"/>
                  <a:pt x="1431" y="1161"/>
                </a:cubicBezTo>
                <a:close/>
                <a:moveTo>
                  <a:pt x="749" y="1274"/>
                </a:moveTo>
                <a:cubicBezTo>
                  <a:pt x="460" y="1274"/>
                  <a:pt x="226" y="1039"/>
                  <a:pt x="226" y="750"/>
                </a:cubicBezTo>
                <a:cubicBezTo>
                  <a:pt x="226" y="461"/>
                  <a:pt x="460" y="226"/>
                  <a:pt x="749" y="226"/>
                </a:cubicBezTo>
                <a:cubicBezTo>
                  <a:pt x="1039" y="226"/>
                  <a:pt x="1273" y="461"/>
                  <a:pt x="1273" y="750"/>
                </a:cubicBezTo>
                <a:cubicBezTo>
                  <a:pt x="1273" y="1039"/>
                  <a:pt x="1039" y="1274"/>
                  <a:pt x="749" y="1274"/>
                </a:cubicBezTo>
                <a:close/>
                <a:moveTo>
                  <a:pt x="1940" y="1670"/>
                </a:moveTo>
                <a:lnTo>
                  <a:pt x="1482" y="1212"/>
                </a:lnTo>
                <a:cubicBezTo>
                  <a:pt x="1463" y="1250"/>
                  <a:pt x="1428" y="1303"/>
                  <a:pt x="1362" y="1368"/>
                </a:cubicBezTo>
                <a:cubicBezTo>
                  <a:pt x="1300" y="1431"/>
                  <a:pt x="1249" y="1466"/>
                  <a:pt x="1211" y="1486"/>
                </a:cubicBezTo>
                <a:lnTo>
                  <a:pt x="1667" y="1941"/>
                </a:lnTo>
                <a:cubicBezTo>
                  <a:pt x="1707" y="1899"/>
                  <a:pt x="1760" y="1842"/>
                  <a:pt x="1802" y="1801"/>
                </a:cubicBezTo>
                <a:cubicBezTo>
                  <a:pt x="1845" y="1758"/>
                  <a:pt x="1901" y="1706"/>
                  <a:pt x="1940" y="1670"/>
                </a:cubicBezTo>
                <a:close/>
                <a:moveTo>
                  <a:pt x="1989" y="1736"/>
                </a:moveTo>
                <a:cubicBezTo>
                  <a:pt x="1966" y="1770"/>
                  <a:pt x="1929" y="1816"/>
                  <a:pt x="1869" y="1876"/>
                </a:cubicBezTo>
                <a:cubicBezTo>
                  <a:pt x="1813" y="1932"/>
                  <a:pt x="1769" y="1968"/>
                  <a:pt x="1736" y="1992"/>
                </a:cubicBezTo>
                <a:cubicBezTo>
                  <a:pt x="1807" y="2023"/>
                  <a:pt x="1892" y="2010"/>
                  <a:pt x="1950" y="1952"/>
                </a:cubicBezTo>
                <a:cubicBezTo>
                  <a:pt x="2009" y="1894"/>
                  <a:pt x="2022" y="1807"/>
                  <a:pt x="1989" y="1736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/>
          </a:p>
        </p:txBody>
      </p:sp>
      <p:sp>
        <p:nvSpPr>
          <p:cNvPr id="26" name="PA-koppt-文本框"/>
          <p:cNvSpPr/>
          <p:nvPr>
            <p:custDataLst>
              <p:tags r:id="rId3"/>
            </p:custDataLst>
          </p:nvPr>
        </p:nvSpPr>
        <p:spPr>
          <a:xfrm>
            <a:off x="5656580" y="2796540"/>
            <a:ext cx="8646795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适应服务器环境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登录服务器后没有图形界面，没有鼠标光标，没有功能强大的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IDE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PA-koppt-文本框"/>
          <p:cNvSpPr/>
          <p:nvPr>
            <p:custDataLst>
              <p:tags r:id="rId4"/>
            </p:custDataLst>
          </p:nvPr>
        </p:nvSpPr>
        <p:spPr>
          <a:xfrm>
            <a:off x="5656580" y="3744595"/>
            <a:ext cx="5473700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提高效率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Vim 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可以让你感受到运指如飞的感觉，感受输入的快感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PA-koppt-文本框"/>
          <p:cNvSpPr/>
          <p:nvPr>
            <p:custDataLst>
              <p:tags r:id="rId5"/>
            </p:custDataLst>
          </p:nvPr>
        </p:nvSpPr>
        <p:spPr>
          <a:xfrm>
            <a:off x="5656580" y="4646295"/>
            <a:ext cx="5473700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嵌入到其他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IDE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几乎所有主流的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IDE 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都提供了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Vim 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的插件，足以说明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Vim 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的强大之处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PA-koppt-图标"/>
          <p:cNvSpPr>
            <a:spLocks noChangeAspect="1"/>
          </p:cNvSpPr>
          <p:nvPr>
            <p:custDataLst>
              <p:tags r:id="rId6"/>
            </p:custDataLst>
          </p:nvPr>
        </p:nvSpPr>
        <p:spPr bwMode="auto">
          <a:xfrm>
            <a:off x="536575" y="2678430"/>
            <a:ext cx="509905" cy="509905"/>
          </a:xfrm>
          <a:custGeom>
            <a:avLst/>
            <a:gdLst>
              <a:gd name="T0" fmla="*/ 58 w 116"/>
              <a:gd name="T1" fmla="*/ 100 h 115"/>
              <a:gd name="T2" fmla="*/ 48 w 116"/>
              <a:gd name="T3" fmla="*/ 103 h 115"/>
              <a:gd name="T4" fmla="*/ 29 w 116"/>
              <a:gd name="T5" fmla="*/ 114 h 115"/>
              <a:gd name="T6" fmla="*/ 26 w 116"/>
              <a:gd name="T7" fmla="*/ 115 h 115"/>
              <a:gd name="T8" fmla="*/ 21 w 116"/>
              <a:gd name="T9" fmla="*/ 111 h 115"/>
              <a:gd name="T10" fmla="*/ 22 w 116"/>
              <a:gd name="T11" fmla="*/ 105 h 115"/>
              <a:gd name="T12" fmla="*/ 25 w 116"/>
              <a:gd name="T13" fmla="*/ 83 h 115"/>
              <a:gd name="T14" fmla="*/ 24 w 116"/>
              <a:gd name="T15" fmla="*/ 74 h 115"/>
              <a:gd name="T16" fmla="*/ 19 w 116"/>
              <a:gd name="T17" fmla="*/ 65 h 115"/>
              <a:gd name="T18" fmla="*/ 4 w 116"/>
              <a:gd name="T19" fmla="*/ 50 h 115"/>
              <a:gd name="T20" fmla="*/ 1 w 116"/>
              <a:gd name="T21" fmla="*/ 47 h 115"/>
              <a:gd name="T22" fmla="*/ 3 w 116"/>
              <a:gd name="T23" fmla="*/ 42 h 115"/>
              <a:gd name="T24" fmla="*/ 8 w 116"/>
              <a:gd name="T25" fmla="*/ 40 h 115"/>
              <a:gd name="T26" fmla="*/ 29 w 116"/>
              <a:gd name="T27" fmla="*/ 37 h 115"/>
              <a:gd name="T28" fmla="*/ 39 w 116"/>
              <a:gd name="T29" fmla="*/ 32 h 115"/>
              <a:gd name="T30" fmla="*/ 44 w 116"/>
              <a:gd name="T31" fmla="*/ 25 h 115"/>
              <a:gd name="T32" fmla="*/ 54 w 116"/>
              <a:gd name="T33" fmla="*/ 5 h 115"/>
              <a:gd name="T34" fmla="*/ 55 w 116"/>
              <a:gd name="T35" fmla="*/ 2 h 115"/>
              <a:gd name="T36" fmla="*/ 61 w 116"/>
              <a:gd name="T37" fmla="*/ 2 h 115"/>
              <a:gd name="T38" fmla="*/ 63 w 116"/>
              <a:gd name="T39" fmla="*/ 5 h 115"/>
              <a:gd name="T40" fmla="*/ 73 w 116"/>
              <a:gd name="T41" fmla="*/ 26 h 115"/>
              <a:gd name="T42" fmla="*/ 89 w 116"/>
              <a:gd name="T43" fmla="*/ 37 h 115"/>
              <a:gd name="T44" fmla="*/ 111 w 116"/>
              <a:gd name="T45" fmla="*/ 41 h 115"/>
              <a:gd name="T46" fmla="*/ 113 w 116"/>
              <a:gd name="T47" fmla="*/ 42 h 115"/>
              <a:gd name="T48" fmla="*/ 115 w 116"/>
              <a:gd name="T49" fmla="*/ 47 h 115"/>
              <a:gd name="T50" fmla="*/ 113 w 116"/>
              <a:gd name="T51" fmla="*/ 50 h 115"/>
              <a:gd name="T52" fmla="*/ 97 w 116"/>
              <a:gd name="T53" fmla="*/ 66 h 115"/>
              <a:gd name="T54" fmla="*/ 91 w 116"/>
              <a:gd name="T55" fmla="*/ 85 h 115"/>
              <a:gd name="T56" fmla="*/ 95 w 116"/>
              <a:gd name="T57" fmla="*/ 109 h 115"/>
              <a:gd name="T58" fmla="*/ 95 w 116"/>
              <a:gd name="T59" fmla="*/ 111 h 115"/>
              <a:gd name="T60" fmla="*/ 90 w 116"/>
              <a:gd name="T61" fmla="*/ 115 h 115"/>
              <a:gd name="T62" fmla="*/ 87 w 116"/>
              <a:gd name="T63" fmla="*/ 113 h 115"/>
              <a:gd name="T64" fmla="*/ 68 w 116"/>
              <a:gd name="T65" fmla="*/ 103 h 115"/>
              <a:gd name="T66" fmla="*/ 58 w 116"/>
              <a:gd name="T67" fmla="*/ 10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6" h="115">
                <a:moveTo>
                  <a:pt x="58" y="100"/>
                </a:moveTo>
                <a:cubicBezTo>
                  <a:pt x="55" y="101"/>
                  <a:pt x="51" y="101"/>
                  <a:pt x="48" y="103"/>
                </a:cubicBezTo>
                <a:cubicBezTo>
                  <a:pt x="42" y="107"/>
                  <a:pt x="35" y="110"/>
                  <a:pt x="29" y="114"/>
                </a:cubicBezTo>
                <a:cubicBezTo>
                  <a:pt x="28" y="114"/>
                  <a:pt x="27" y="115"/>
                  <a:pt x="26" y="115"/>
                </a:cubicBezTo>
                <a:cubicBezTo>
                  <a:pt x="23" y="115"/>
                  <a:pt x="21" y="114"/>
                  <a:pt x="21" y="111"/>
                </a:cubicBezTo>
                <a:cubicBezTo>
                  <a:pt x="21" y="109"/>
                  <a:pt x="22" y="107"/>
                  <a:pt x="22" y="105"/>
                </a:cubicBezTo>
                <a:cubicBezTo>
                  <a:pt x="23" y="98"/>
                  <a:pt x="24" y="91"/>
                  <a:pt x="25" y="83"/>
                </a:cubicBezTo>
                <a:cubicBezTo>
                  <a:pt x="26" y="80"/>
                  <a:pt x="25" y="77"/>
                  <a:pt x="24" y="74"/>
                </a:cubicBezTo>
                <a:cubicBezTo>
                  <a:pt x="23" y="71"/>
                  <a:pt x="21" y="68"/>
                  <a:pt x="19" y="65"/>
                </a:cubicBezTo>
                <a:cubicBezTo>
                  <a:pt x="14" y="60"/>
                  <a:pt x="9" y="55"/>
                  <a:pt x="4" y="50"/>
                </a:cubicBezTo>
                <a:cubicBezTo>
                  <a:pt x="3" y="49"/>
                  <a:pt x="2" y="48"/>
                  <a:pt x="1" y="47"/>
                </a:cubicBezTo>
                <a:cubicBezTo>
                  <a:pt x="0" y="45"/>
                  <a:pt x="1" y="43"/>
                  <a:pt x="3" y="42"/>
                </a:cubicBezTo>
                <a:cubicBezTo>
                  <a:pt x="5" y="41"/>
                  <a:pt x="6" y="41"/>
                  <a:pt x="8" y="40"/>
                </a:cubicBezTo>
                <a:cubicBezTo>
                  <a:pt x="15" y="39"/>
                  <a:pt x="22" y="38"/>
                  <a:pt x="29" y="37"/>
                </a:cubicBezTo>
                <a:cubicBezTo>
                  <a:pt x="33" y="36"/>
                  <a:pt x="37" y="34"/>
                  <a:pt x="39" y="32"/>
                </a:cubicBezTo>
                <a:cubicBezTo>
                  <a:pt x="41" y="30"/>
                  <a:pt x="43" y="28"/>
                  <a:pt x="44" y="25"/>
                </a:cubicBezTo>
                <a:cubicBezTo>
                  <a:pt x="47" y="18"/>
                  <a:pt x="50" y="11"/>
                  <a:pt x="54" y="5"/>
                </a:cubicBezTo>
                <a:cubicBezTo>
                  <a:pt x="54" y="4"/>
                  <a:pt x="55" y="3"/>
                  <a:pt x="55" y="2"/>
                </a:cubicBezTo>
                <a:cubicBezTo>
                  <a:pt x="57" y="0"/>
                  <a:pt x="59" y="0"/>
                  <a:pt x="61" y="2"/>
                </a:cubicBezTo>
                <a:cubicBezTo>
                  <a:pt x="62" y="3"/>
                  <a:pt x="62" y="4"/>
                  <a:pt x="63" y="5"/>
                </a:cubicBezTo>
                <a:cubicBezTo>
                  <a:pt x="66" y="12"/>
                  <a:pt x="69" y="19"/>
                  <a:pt x="73" y="26"/>
                </a:cubicBezTo>
                <a:cubicBezTo>
                  <a:pt x="76" y="32"/>
                  <a:pt x="81" y="36"/>
                  <a:pt x="89" y="37"/>
                </a:cubicBezTo>
                <a:cubicBezTo>
                  <a:pt x="96" y="39"/>
                  <a:pt x="104" y="40"/>
                  <a:pt x="111" y="41"/>
                </a:cubicBezTo>
                <a:cubicBezTo>
                  <a:pt x="112" y="41"/>
                  <a:pt x="113" y="41"/>
                  <a:pt x="113" y="42"/>
                </a:cubicBezTo>
                <a:cubicBezTo>
                  <a:pt x="115" y="43"/>
                  <a:pt x="116" y="45"/>
                  <a:pt x="115" y="47"/>
                </a:cubicBezTo>
                <a:cubicBezTo>
                  <a:pt x="114" y="48"/>
                  <a:pt x="114" y="49"/>
                  <a:pt x="113" y="50"/>
                </a:cubicBezTo>
                <a:cubicBezTo>
                  <a:pt x="108" y="55"/>
                  <a:pt x="102" y="61"/>
                  <a:pt x="97" y="66"/>
                </a:cubicBezTo>
                <a:cubicBezTo>
                  <a:pt x="92" y="71"/>
                  <a:pt x="90" y="78"/>
                  <a:pt x="91" y="85"/>
                </a:cubicBezTo>
                <a:cubicBezTo>
                  <a:pt x="92" y="93"/>
                  <a:pt x="94" y="101"/>
                  <a:pt x="95" y="109"/>
                </a:cubicBezTo>
                <a:cubicBezTo>
                  <a:pt x="95" y="109"/>
                  <a:pt x="95" y="110"/>
                  <a:pt x="95" y="111"/>
                </a:cubicBezTo>
                <a:cubicBezTo>
                  <a:pt x="95" y="114"/>
                  <a:pt x="93" y="115"/>
                  <a:pt x="90" y="115"/>
                </a:cubicBezTo>
                <a:cubicBezTo>
                  <a:pt x="89" y="114"/>
                  <a:pt x="88" y="114"/>
                  <a:pt x="87" y="113"/>
                </a:cubicBezTo>
                <a:cubicBezTo>
                  <a:pt x="81" y="110"/>
                  <a:pt x="75" y="107"/>
                  <a:pt x="68" y="103"/>
                </a:cubicBezTo>
                <a:cubicBezTo>
                  <a:pt x="65" y="101"/>
                  <a:pt x="62" y="101"/>
                  <a:pt x="58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solidFill>
                <a:srgbClr val="30303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9" name="PA-koppt-图标"/>
          <p:cNvSpPr>
            <a:spLocks noChangeAspect="1" noEditPoints="1"/>
          </p:cNvSpPr>
          <p:nvPr>
            <p:custDataLst>
              <p:tags r:id="rId7"/>
            </p:custDataLst>
          </p:nvPr>
        </p:nvSpPr>
        <p:spPr bwMode="auto">
          <a:xfrm>
            <a:off x="513715" y="5132070"/>
            <a:ext cx="556260" cy="509905"/>
          </a:xfrm>
          <a:custGeom>
            <a:avLst/>
            <a:gdLst>
              <a:gd name="T0" fmla="*/ 222 w 332"/>
              <a:gd name="T1" fmla="*/ 312 h 312"/>
              <a:gd name="T2" fmla="*/ 205 w 332"/>
              <a:gd name="T3" fmla="*/ 304 h 312"/>
              <a:gd name="T4" fmla="*/ 158 w 332"/>
              <a:gd name="T5" fmla="*/ 287 h 312"/>
              <a:gd name="T6" fmla="*/ 126 w 332"/>
              <a:gd name="T7" fmla="*/ 304 h 312"/>
              <a:gd name="T8" fmla="*/ 106 w 332"/>
              <a:gd name="T9" fmla="*/ 311 h 312"/>
              <a:gd name="T10" fmla="*/ 99 w 332"/>
              <a:gd name="T11" fmla="*/ 309 h 312"/>
              <a:gd name="T12" fmla="*/ 66 w 332"/>
              <a:gd name="T13" fmla="*/ 289 h 312"/>
              <a:gd name="T14" fmla="*/ 57 w 332"/>
              <a:gd name="T15" fmla="*/ 265 h 312"/>
              <a:gd name="T16" fmla="*/ 60 w 332"/>
              <a:gd name="T17" fmla="*/ 247 h 312"/>
              <a:gd name="T18" fmla="*/ 49 w 332"/>
              <a:gd name="T19" fmla="*/ 216 h 312"/>
              <a:gd name="T20" fmla="*/ 23 w 332"/>
              <a:gd name="T21" fmla="*/ 197 h 312"/>
              <a:gd name="T22" fmla="*/ 18 w 332"/>
              <a:gd name="T23" fmla="*/ 196 h 312"/>
              <a:gd name="T24" fmla="*/ 1 w 332"/>
              <a:gd name="T25" fmla="*/ 176 h 312"/>
              <a:gd name="T26" fmla="*/ 1 w 332"/>
              <a:gd name="T27" fmla="*/ 137 h 312"/>
              <a:gd name="T28" fmla="*/ 18 w 332"/>
              <a:gd name="T29" fmla="*/ 117 h 312"/>
              <a:gd name="T30" fmla="*/ 60 w 332"/>
              <a:gd name="T31" fmla="*/ 73 h 312"/>
              <a:gd name="T32" fmla="*/ 58 w 332"/>
              <a:gd name="T33" fmla="*/ 49 h 312"/>
              <a:gd name="T34" fmla="*/ 61 w 332"/>
              <a:gd name="T35" fmla="*/ 28 h 312"/>
              <a:gd name="T36" fmla="*/ 67 w 332"/>
              <a:gd name="T37" fmla="*/ 23 h 312"/>
              <a:gd name="T38" fmla="*/ 101 w 332"/>
              <a:gd name="T39" fmla="*/ 3 h 312"/>
              <a:gd name="T40" fmla="*/ 126 w 332"/>
              <a:gd name="T41" fmla="*/ 8 h 312"/>
              <a:gd name="T42" fmla="*/ 144 w 332"/>
              <a:gd name="T43" fmla="*/ 22 h 312"/>
              <a:gd name="T44" fmla="*/ 174 w 332"/>
              <a:gd name="T45" fmla="*/ 26 h 312"/>
              <a:gd name="T46" fmla="*/ 202 w 332"/>
              <a:gd name="T47" fmla="*/ 12 h 312"/>
              <a:gd name="T48" fmla="*/ 207 w 332"/>
              <a:gd name="T49" fmla="*/ 7 h 312"/>
              <a:gd name="T50" fmla="*/ 230 w 332"/>
              <a:gd name="T51" fmla="*/ 3 h 312"/>
              <a:gd name="T52" fmla="*/ 266 w 332"/>
              <a:gd name="T53" fmla="*/ 24 h 312"/>
              <a:gd name="T54" fmla="*/ 274 w 332"/>
              <a:gd name="T55" fmla="*/ 47 h 312"/>
              <a:gd name="T56" fmla="*/ 274 w 332"/>
              <a:gd name="T57" fmla="*/ 81 h 312"/>
              <a:gd name="T58" fmla="*/ 297 w 332"/>
              <a:gd name="T59" fmla="*/ 110 h 312"/>
              <a:gd name="T60" fmla="*/ 314 w 332"/>
              <a:gd name="T61" fmla="*/ 117 h 312"/>
              <a:gd name="T62" fmla="*/ 331 w 332"/>
              <a:gd name="T63" fmla="*/ 136 h 312"/>
              <a:gd name="T64" fmla="*/ 331 w 332"/>
              <a:gd name="T65" fmla="*/ 178 h 312"/>
              <a:gd name="T66" fmla="*/ 322 w 332"/>
              <a:gd name="T67" fmla="*/ 192 h 312"/>
              <a:gd name="T68" fmla="*/ 312 w 332"/>
              <a:gd name="T69" fmla="*/ 196 h 312"/>
              <a:gd name="T70" fmla="*/ 278 w 332"/>
              <a:gd name="T71" fmla="*/ 223 h 312"/>
              <a:gd name="T72" fmla="*/ 274 w 332"/>
              <a:gd name="T73" fmla="*/ 265 h 312"/>
              <a:gd name="T74" fmla="*/ 266 w 332"/>
              <a:gd name="T75" fmla="*/ 290 h 312"/>
              <a:gd name="T76" fmla="*/ 229 w 332"/>
              <a:gd name="T77" fmla="*/ 310 h 312"/>
              <a:gd name="T78" fmla="*/ 222 w 332"/>
              <a:gd name="T79" fmla="*/ 312 h 312"/>
              <a:gd name="T80" fmla="*/ 166 w 332"/>
              <a:gd name="T81" fmla="*/ 223 h 312"/>
              <a:gd name="T82" fmla="*/ 232 w 332"/>
              <a:gd name="T83" fmla="*/ 157 h 312"/>
              <a:gd name="T84" fmla="*/ 166 w 332"/>
              <a:gd name="T85" fmla="*/ 90 h 312"/>
              <a:gd name="T86" fmla="*/ 100 w 332"/>
              <a:gd name="T87" fmla="*/ 156 h 312"/>
              <a:gd name="T88" fmla="*/ 166 w 332"/>
              <a:gd name="T89" fmla="*/ 223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2" h="312">
                <a:moveTo>
                  <a:pt x="222" y="312"/>
                </a:moveTo>
                <a:cubicBezTo>
                  <a:pt x="215" y="311"/>
                  <a:pt x="210" y="309"/>
                  <a:pt x="205" y="304"/>
                </a:cubicBezTo>
                <a:cubicBezTo>
                  <a:pt x="192" y="290"/>
                  <a:pt x="176" y="285"/>
                  <a:pt x="158" y="287"/>
                </a:cubicBezTo>
                <a:cubicBezTo>
                  <a:pt x="145" y="289"/>
                  <a:pt x="135" y="295"/>
                  <a:pt x="126" y="304"/>
                </a:cubicBezTo>
                <a:cubicBezTo>
                  <a:pt x="121" y="310"/>
                  <a:pt x="114" y="312"/>
                  <a:pt x="106" y="311"/>
                </a:cubicBezTo>
                <a:cubicBezTo>
                  <a:pt x="104" y="311"/>
                  <a:pt x="101" y="310"/>
                  <a:pt x="99" y="309"/>
                </a:cubicBezTo>
                <a:cubicBezTo>
                  <a:pt x="87" y="303"/>
                  <a:pt x="76" y="297"/>
                  <a:pt x="66" y="289"/>
                </a:cubicBezTo>
                <a:cubicBezTo>
                  <a:pt x="58" y="284"/>
                  <a:pt x="55" y="274"/>
                  <a:pt x="57" y="265"/>
                </a:cubicBezTo>
                <a:cubicBezTo>
                  <a:pt x="59" y="259"/>
                  <a:pt x="60" y="253"/>
                  <a:pt x="60" y="247"/>
                </a:cubicBezTo>
                <a:cubicBezTo>
                  <a:pt x="60" y="236"/>
                  <a:pt x="56" y="225"/>
                  <a:pt x="49" y="216"/>
                </a:cubicBezTo>
                <a:cubicBezTo>
                  <a:pt x="43" y="207"/>
                  <a:pt x="34" y="201"/>
                  <a:pt x="23" y="197"/>
                </a:cubicBezTo>
                <a:cubicBezTo>
                  <a:pt x="21" y="197"/>
                  <a:pt x="19" y="196"/>
                  <a:pt x="18" y="196"/>
                </a:cubicBezTo>
                <a:cubicBezTo>
                  <a:pt x="8" y="194"/>
                  <a:pt x="1" y="186"/>
                  <a:pt x="1" y="176"/>
                </a:cubicBezTo>
                <a:cubicBezTo>
                  <a:pt x="0" y="163"/>
                  <a:pt x="0" y="150"/>
                  <a:pt x="1" y="137"/>
                </a:cubicBezTo>
                <a:cubicBezTo>
                  <a:pt x="1" y="127"/>
                  <a:pt x="8" y="119"/>
                  <a:pt x="18" y="117"/>
                </a:cubicBezTo>
                <a:cubicBezTo>
                  <a:pt x="40" y="112"/>
                  <a:pt x="56" y="95"/>
                  <a:pt x="60" y="73"/>
                </a:cubicBezTo>
                <a:cubicBezTo>
                  <a:pt x="61" y="65"/>
                  <a:pt x="61" y="57"/>
                  <a:pt x="58" y="49"/>
                </a:cubicBezTo>
                <a:cubicBezTo>
                  <a:pt x="55" y="42"/>
                  <a:pt x="56" y="35"/>
                  <a:pt x="61" y="28"/>
                </a:cubicBezTo>
                <a:cubicBezTo>
                  <a:pt x="63" y="26"/>
                  <a:pt x="65" y="24"/>
                  <a:pt x="67" y="23"/>
                </a:cubicBezTo>
                <a:cubicBezTo>
                  <a:pt x="78" y="15"/>
                  <a:pt x="89" y="9"/>
                  <a:pt x="101" y="3"/>
                </a:cubicBezTo>
                <a:cubicBezTo>
                  <a:pt x="109" y="0"/>
                  <a:pt x="120" y="2"/>
                  <a:pt x="126" y="8"/>
                </a:cubicBezTo>
                <a:cubicBezTo>
                  <a:pt x="131" y="14"/>
                  <a:pt x="137" y="19"/>
                  <a:pt x="144" y="22"/>
                </a:cubicBezTo>
                <a:cubicBezTo>
                  <a:pt x="153" y="26"/>
                  <a:pt x="163" y="27"/>
                  <a:pt x="174" y="26"/>
                </a:cubicBezTo>
                <a:cubicBezTo>
                  <a:pt x="184" y="24"/>
                  <a:pt x="194" y="20"/>
                  <a:pt x="202" y="12"/>
                </a:cubicBezTo>
                <a:cubicBezTo>
                  <a:pt x="204" y="11"/>
                  <a:pt x="205" y="9"/>
                  <a:pt x="207" y="7"/>
                </a:cubicBezTo>
                <a:cubicBezTo>
                  <a:pt x="214" y="1"/>
                  <a:pt x="222" y="0"/>
                  <a:pt x="230" y="3"/>
                </a:cubicBezTo>
                <a:cubicBezTo>
                  <a:pt x="243" y="9"/>
                  <a:pt x="255" y="16"/>
                  <a:pt x="266" y="24"/>
                </a:cubicBezTo>
                <a:cubicBezTo>
                  <a:pt x="274" y="29"/>
                  <a:pt x="277" y="39"/>
                  <a:pt x="274" y="47"/>
                </a:cubicBezTo>
                <a:cubicBezTo>
                  <a:pt x="270" y="59"/>
                  <a:pt x="270" y="70"/>
                  <a:pt x="274" y="81"/>
                </a:cubicBezTo>
                <a:cubicBezTo>
                  <a:pt x="278" y="93"/>
                  <a:pt x="286" y="103"/>
                  <a:pt x="297" y="110"/>
                </a:cubicBezTo>
                <a:cubicBezTo>
                  <a:pt x="302" y="114"/>
                  <a:pt x="308" y="116"/>
                  <a:pt x="314" y="117"/>
                </a:cubicBezTo>
                <a:cubicBezTo>
                  <a:pt x="323" y="119"/>
                  <a:pt x="330" y="127"/>
                  <a:pt x="331" y="136"/>
                </a:cubicBezTo>
                <a:cubicBezTo>
                  <a:pt x="332" y="150"/>
                  <a:pt x="332" y="164"/>
                  <a:pt x="331" y="178"/>
                </a:cubicBezTo>
                <a:cubicBezTo>
                  <a:pt x="330" y="184"/>
                  <a:pt x="327" y="189"/>
                  <a:pt x="322" y="192"/>
                </a:cubicBezTo>
                <a:cubicBezTo>
                  <a:pt x="319" y="195"/>
                  <a:pt x="316" y="196"/>
                  <a:pt x="312" y="196"/>
                </a:cubicBezTo>
                <a:cubicBezTo>
                  <a:pt x="297" y="200"/>
                  <a:pt x="285" y="209"/>
                  <a:pt x="278" y="223"/>
                </a:cubicBezTo>
                <a:cubicBezTo>
                  <a:pt x="271" y="236"/>
                  <a:pt x="269" y="250"/>
                  <a:pt x="274" y="265"/>
                </a:cubicBezTo>
                <a:cubicBezTo>
                  <a:pt x="277" y="274"/>
                  <a:pt x="273" y="284"/>
                  <a:pt x="266" y="290"/>
                </a:cubicBezTo>
                <a:cubicBezTo>
                  <a:pt x="254" y="297"/>
                  <a:pt x="242" y="305"/>
                  <a:pt x="229" y="310"/>
                </a:cubicBezTo>
                <a:cubicBezTo>
                  <a:pt x="227" y="311"/>
                  <a:pt x="224" y="311"/>
                  <a:pt x="222" y="312"/>
                </a:cubicBezTo>
                <a:close/>
                <a:moveTo>
                  <a:pt x="166" y="223"/>
                </a:moveTo>
                <a:cubicBezTo>
                  <a:pt x="202" y="223"/>
                  <a:pt x="232" y="193"/>
                  <a:pt x="232" y="157"/>
                </a:cubicBezTo>
                <a:cubicBezTo>
                  <a:pt x="232" y="120"/>
                  <a:pt x="202" y="90"/>
                  <a:pt x="166" y="90"/>
                </a:cubicBezTo>
                <a:cubicBezTo>
                  <a:pt x="129" y="90"/>
                  <a:pt x="100" y="120"/>
                  <a:pt x="100" y="156"/>
                </a:cubicBezTo>
                <a:cubicBezTo>
                  <a:pt x="100" y="193"/>
                  <a:pt x="129" y="223"/>
                  <a:pt x="166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srgbClr val="30303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0" name="PA-文本框 9"/>
          <p:cNvSpPr txBox="1"/>
          <p:nvPr>
            <p:custDataLst>
              <p:tags r:id="rId8"/>
            </p:custDataLst>
          </p:nvPr>
        </p:nvSpPr>
        <p:spPr>
          <a:xfrm>
            <a:off x="3676650" y="737870"/>
            <a:ext cx="48387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altLang="en-US" sz="2800" b="1" dirty="0">
                <a:solidFill>
                  <a:srgbClr val="5B4790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  <a:sym typeface="微软雅黑 Light" panose="020B0502040204020203" pitchFamily="34" charset="-122"/>
              </a:rPr>
              <a:t>为什么要学习 </a:t>
            </a:r>
            <a:r>
              <a:rPr lang="en-US" altLang="zh-CN" sz="2800" b="1" dirty="0">
                <a:solidFill>
                  <a:srgbClr val="5B4790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  <a:sym typeface="微软雅黑 Light" panose="020B0502040204020203" pitchFamily="34" charset="-122"/>
              </a:rPr>
              <a:t>Vim</a:t>
            </a:r>
            <a:endParaRPr lang="en-US" altLang="zh-CN" sz="2800" b="1" dirty="0">
              <a:solidFill>
                <a:srgbClr val="5B4790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  <a:sym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0" y="22225"/>
            <a:ext cx="734060" cy="734060"/>
          </a:xfrm>
          <a:prstGeom prst="rect">
            <a:avLst/>
          </a:prstGeom>
        </p:spPr>
      </p:pic>
      <p:sp>
        <p:nvSpPr>
          <p:cNvPr id="8" name="_3"/>
          <p:cNvSpPr/>
          <p:nvPr/>
        </p:nvSpPr>
        <p:spPr>
          <a:xfrm>
            <a:off x="675005" y="234315"/>
            <a:ext cx="2007870" cy="521970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sz="2800" b="1" dirty="0">
                <a:solidFill>
                  <a:srgbClr val="19803A"/>
                </a:solidFill>
                <a:effectLst/>
                <a:uFillTx/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SCAULUG</a:t>
            </a:r>
            <a:endParaRPr sz="2800" b="1" dirty="0">
              <a:solidFill>
                <a:srgbClr val="19803A"/>
              </a:solidFill>
              <a:effectLst/>
              <a:uFillTx/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24230" y="761365"/>
            <a:ext cx="17164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PA-koppt-文本框"/>
          <p:cNvSpPr/>
          <p:nvPr>
            <p:custDataLst>
              <p:tags r:id="rId10"/>
            </p:custDataLst>
          </p:nvPr>
        </p:nvSpPr>
        <p:spPr>
          <a:xfrm>
            <a:off x="1380490" y="1461770"/>
            <a:ext cx="9960610" cy="10147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“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不管你现在使用什么编辑器，如果你追求高效率的文本编辑，最终你会找到 vim/emacs上来，然后就到头了，后面没有了。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8240" y="2376805"/>
            <a:ext cx="3628390" cy="3644900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2023110" y="2148840"/>
            <a:ext cx="7346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023110" y="2218055"/>
            <a:ext cx="7346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-文本框 9"/>
          <p:cNvSpPr txBox="1"/>
          <p:nvPr>
            <p:custDataLst>
              <p:tags r:id="rId2"/>
            </p:custDataLst>
          </p:nvPr>
        </p:nvSpPr>
        <p:spPr>
          <a:xfrm>
            <a:off x="3676650" y="737870"/>
            <a:ext cx="48387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sz="2800" b="1" dirty="0">
                <a:solidFill>
                  <a:srgbClr val="5B4790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  <a:sym typeface="微软雅黑 Light" panose="020B0502040204020203" pitchFamily="34" charset="-122"/>
              </a:rPr>
              <a:t>学习 </a:t>
            </a:r>
            <a:r>
              <a:rPr lang="en-US" altLang="zh-CN" sz="2800" b="1" dirty="0">
                <a:solidFill>
                  <a:srgbClr val="5B4790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  <a:sym typeface="微软雅黑 Light" panose="020B0502040204020203" pitchFamily="34" charset="-122"/>
              </a:rPr>
              <a:t>Vim </a:t>
            </a:r>
            <a:r>
              <a:rPr lang="zh-CN" altLang="en-US" sz="2800" b="1" dirty="0">
                <a:solidFill>
                  <a:srgbClr val="5B4790"/>
                </a:solidFill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  <a:sym typeface="微软雅黑 Light" panose="020B0502040204020203" pitchFamily="34" charset="-122"/>
              </a:rPr>
              <a:t>的建议</a:t>
            </a:r>
            <a:endParaRPr lang="zh-CN" altLang="en-US" sz="2800" b="1" dirty="0">
              <a:solidFill>
                <a:srgbClr val="5B4790"/>
              </a:solidFill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  <a:sym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" y="22225"/>
            <a:ext cx="734060" cy="734060"/>
          </a:xfrm>
          <a:prstGeom prst="rect">
            <a:avLst/>
          </a:prstGeom>
        </p:spPr>
      </p:pic>
      <p:sp>
        <p:nvSpPr>
          <p:cNvPr id="8" name="_3"/>
          <p:cNvSpPr/>
          <p:nvPr/>
        </p:nvSpPr>
        <p:spPr>
          <a:xfrm>
            <a:off x="675005" y="234315"/>
            <a:ext cx="2007870" cy="521970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sz="2800" b="1" dirty="0">
                <a:solidFill>
                  <a:srgbClr val="19803A"/>
                </a:solidFill>
                <a:effectLst/>
                <a:uFillTx/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SCAULUG</a:t>
            </a:r>
            <a:endParaRPr sz="2800" b="1" dirty="0">
              <a:solidFill>
                <a:srgbClr val="19803A"/>
              </a:solidFill>
              <a:effectLst/>
              <a:uFillTx/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24230" y="761365"/>
            <a:ext cx="17164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674" name="内容占位符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734820" y="1552575"/>
            <a:ext cx="8968105" cy="57785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学习 Vim 开始时很痛苦，并且是需要时间的；</a:t>
            </a:r>
            <a:endParaRPr lang="zh-CN" altLang="en-US" dirty="0">
              <a:solidFill>
                <a:schemeClr val="tx1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endParaRPr lang="zh-CN" altLang="en-US" dirty="0">
              <a:solidFill>
                <a:schemeClr val="tx1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lang="zh-CN" altLang="zh-CN" dirty="0">
                <a:solidFill>
                  <a:schemeClr val="tx1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不要试图去学习编辑器的所有特性，学习一些常用的命令，能够进行日常的编辑即可；</a:t>
            </a:r>
            <a:endParaRPr lang="zh-CN" altLang="zh-CN" dirty="0">
              <a:solidFill>
                <a:schemeClr val="tx1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endParaRPr lang="zh-CN" altLang="zh-CN" dirty="0">
              <a:solidFill>
                <a:schemeClr val="tx1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lang="zh-CN" altLang="zh-CN" dirty="0">
                <a:solidFill>
                  <a:schemeClr val="tx1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经常思考哪些操作是重复性很高的，看有没有更高效的操作方式并替代；</a:t>
            </a:r>
            <a:endParaRPr lang="zh-CN" altLang="zh-CN" dirty="0">
              <a:solidFill>
                <a:schemeClr val="tx1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endParaRPr lang="zh-CN" altLang="zh-CN" dirty="0">
              <a:solidFill>
                <a:schemeClr val="tx1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lang="zh-CN" altLang="zh-CN" dirty="0">
                <a:solidFill>
                  <a:schemeClr val="tx1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重复上一个步骤并形成习惯；</a:t>
            </a:r>
            <a:endParaRPr lang="zh-CN" altLang="zh-CN" dirty="0">
              <a:solidFill>
                <a:schemeClr val="tx1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endParaRPr lang="zh-CN" altLang="zh-CN" dirty="0">
              <a:solidFill>
                <a:schemeClr val="tx1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  <a:p>
            <a:r>
              <a:rPr lang="zh-CN" altLang="zh-CN" dirty="0">
                <a:solidFill>
                  <a:schemeClr val="tx1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在你的 </a:t>
            </a:r>
            <a:r>
              <a:rPr lang="en-US" altLang="zh-CN" dirty="0">
                <a:solidFill>
                  <a:schemeClr val="tx1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IDE </a:t>
            </a:r>
            <a:r>
              <a:rPr lang="zh-CN" altLang="en-US" dirty="0">
                <a:solidFill>
                  <a:schemeClr val="tx1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上装上 </a:t>
            </a:r>
            <a:r>
              <a:rPr lang="en-US" altLang="zh-CN" dirty="0">
                <a:solidFill>
                  <a:schemeClr val="tx1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Vim </a:t>
            </a:r>
            <a:r>
              <a:rPr lang="zh-CN" altLang="en-US" dirty="0">
                <a:solidFill>
                  <a:schemeClr val="tx1"/>
                </a:solidFill>
                <a:latin typeface="文泉驛等寬微米黑" panose="020B0606030804020204" charset="-122"/>
                <a:ea typeface="文泉驛等寬微米黑" panose="020B0606030804020204" charset="-122"/>
              </a:rPr>
              <a:t>插件并且打开。</a:t>
            </a:r>
            <a:endParaRPr lang="zh-CN" altLang="en-US" dirty="0">
              <a:solidFill>
                <a:schemeClr val="tx1"/>
              </a:solidFill>
              <a:latin typeface="文泉驛等寬微米黑" panose="020B0606030804020204" charset="-122"/>
              <a:ea typeface="文泉驛等寬微米黑" panose="020B06060308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char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4">
                                            <p:txEl>
                                              <p:char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86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A-组合 16"/>
          <p:cNvGrpSpPr/>
          <p:nvPr>
            <p:custDataLst>
              <p:tags r:id="rId2"/>
            </p:custDataLst>
          </p:nvPr>
        </p:nvGrpSpPr>
        <p:grpSpPr>
          <a:xfrm>
            <a:off x="2681288" y="1787525"/>
            <a:ext cx="6817360" cy="3119120"/>
            <a:chOff x="3903" y="2780"/>
            <a:chExt cx="10736" cy="4912"/>
          </a:xfrm>
        </p:grpSpPr>
        <p:sp>
          <p:nvSpPr>
            <p:cNvPr id="30" name="PA-文本框 15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814" y="5106"/>
              <a:ext cx="6490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5B4790"/>
                  </a:solidFill>
                  <a:latin typeface="微软雅黑" panose="020B0503020204020204" charset="-122"/>
                  <a:ea typeface="微软雅黑" panose="020B0503020204020204" charset="-122"/>
                </a:rPr>
                <a:t>入门</a:t>
              </a:r>
              <a:endParaRPr lang="zh-CN" altLang="en-US" sz="2400" dirty="0">
                <a:solidFill>
                  <a:srgbClr val="5B479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PA-矩形 2"/>
            <p:cNvSpPr/>
            <p:nvPr>
              <p:custDataLst>
                <p:tags r:id="rId4"/>
              </p:custDataLst>
            </p:nvPr>
          </p:nvSpPr>
          <p:spPr>
            <a:xfrm>
              <a:off x="3903" y="5136"/>
              <a:ext cx="456" cy="119"/>
            </a:xfrm>
            <a:prstGeom prst="rect">
              <a:avLst/>
            </a:prstGeom>
            <a:solidFill>
              <a:srgbClr val="7C8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4D5275"/>
                </a:solidFill>
              </a:endParaRPr>
            </a:p>
          </p:txBody>
        </p:sp>
        <p:sp>
          <p:nvSpPr>
            <p:cNvPr id="6" name="PA-矩形 5"/>
            <p:cNvSpPr/>
            <p:nvPr>
              <p:custDataLst>
                <p:tags r:id="rId5"/>
              </p:custDataLst>
            </p:nvPr>
          </p:nvSpPr>
          <p:spPr>
            <a:xfrm>
              <a:off x="14183" y="5136"/>
              <a:ext cx="456" cy="119"/>
            </a:xfrm>
            <a:prstGeom prst="rect">
              <a:avLst/>
            </a:prstGeom>
            <a:solidFill>
              <a:srgbClr val="7C8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4D5275"/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5820" y="2780"/>
              <a:ext cx="6478" cy="4912"/>
              <a:chOff x="5820" y="2780"/>
              <a:chExt cx="6478" cy="4912"/>
            </a:xfrm>
          </p:grpSpPr>
          <p:sp>
            <p:nvSpPr>
              <p:cNvPr id="31" name="PA-文本框 14"/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5820" y="3993"/>
                <a:ext cx="6478" cy="1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4000" dirty="0">
                    <a:solidFill>
                      <a:srgbClr val="5B4790"/>
                    </a:solidFill>
                    <a:latin typeface="方正兰亭超细黑简体" panose="02000000000000000000" charset="-122"/>
                    <a:ea typeface="张海山锐谐体" panose="02000000000000000000" pitchFamily="2" charset="-122"/>
                  </a:rPr>
                  <a:t>SENCOND 02</a:t>
                </a:r>
                <a:endParaRPr lang="en-US" altLang="zh-CN" sz="4000" dirty="0">
                  <a:solidFill>
                    <a:srgbClr val="5B4790"/>
                  </a:solidFill>
                  <a:latin typeface="方正兰亭超细黑简体" panose="02000000000000000000" charset="-122"/>
                  <a:ea typeface="张海山锐谐体" panose="02000000000000000000" pitchFamily="2" charset="-122"/>
                </a:endParaRP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8566" y="2780"/>
                <a:ext cx="1049" cy="1049"/>
                <a:chOff x="8566" y="2476"/>
                <a:chExt cx="1049" cy="1049"/>
              </a:xfrm>
            </p:grpSpPr>
            <p:cxnSp>
              <p:nvCxnSpPr>
                <p:cNvPr id="5" name="PA-直接连接符 3"/>
                <p:cNvCxnSpPr/>
                <p:nvPr>
                  <p:custDataLst>
                    <p:tags r:id="rId7"/>
                  </p:custDataLst>
                </p:nvPr>
              </p:nvCxnSpPr>
              <p:spPr>
                <a:xfrm flipV="1">
                  <a:off x="8581" y="2476"/>
                  <a:ext cx="0" cy="1049"/>
                </a:xfrm>
                <a:prstGeom prst="line">
                  <a:avLst/>
                </a:prstGeom>
                <a:ln w="25400">
                  <a:solidFill>
                    <a:srgbClr val="7C8E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PA-直接连接符 9"/>
                <p:cNvCxnSpPr/>
                <p:nvPr>
                  <p:custDataLst>
                    <p:tags r:id="rId8"/>
                  </p:custDataLst>
                </p:nvPr>
              </p:nvCxnSpPr>
              <p:spPr>
                <a:xfrm>
                  <a:off x="8566" y="2476"/>
                  <a:ext cx="1049" cy="0"/>
                </a:xfrm>
                <a:prstGeom prst="line">
                  <a:avLst/>
                </a:prstGeom>
                <a:ln w="25400">
                  <a:solidFill>
                    <a:srgbClr val="7C8E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PA-直接连接符 11"/>
                <p:cNvCxnSpPr/>
                <p:nvPr>
                  <p:custDataLst>
                    <p:tags r:id="rId9"/>
                  </p:custDataLst>
                </p:nvPr>
              </p:nvCxnSpPr>
              <p:spPr>
                <a:xfrm flipV="1">
                  <a:off x="9584" y="2476"/>
                  <a:ext cx="0" cy="1049"/>
                </a:xfrm>
                <a:prstGeom prst="line">
                  <a:avLst/>
                </a:prstGeom>
                <a:ln w="25400">
                  <a:solidFill>
                    <a:srgbClr val="7C8E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组合 12"/>
              <p:cNvGrpSpPr/>
              <p:nvPr/>
            </p:nvGrpSpPr>
            <p:grpSpPr>
              <a:xfrm>
                <a:off x="8566" y="6017"/>
                <a:ext cx="1049" cy="1675"/>
                <a:chOff x="8566" y="1850"/>
                <a:chExt cx="1049" cy="1675"/>
              </a:xfrm>
            </p:grpSpPr>
            <p:cxnSp>
              <p:nvCxnSpPr>
                <p:cNvPr id="14" name="PA-直接连接符 13"/>
                <p:cNvCxnSpPr/>
                <p:nvPr>
                  <p:custDataLst>
                    <p:tags r:id="rId10"/>
                  </p:custDataLst>
                </p:nvPr>
              </p:nvCxnSpPr>
              <p:spPr>
                <a:xfrm flipV="1">
                  <a:off x="8581" y="1850"/>
                  <a:ext cx="0" cy="1675"/>
                </a:xfrm>
                <a:prstGeom prst="line">
                  <a:avLst/>
                </a:prstGeom>
                <a:ln w="25400">
                  <a:solidFill>
                    <a:srgbClr val="7C8E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PA-直接连接符 14"/>
                <p:cNvCxnSpPr/>
                <p:nvPr>
                  <p:custDataLst>
                    <p:tags r:id="rId11"/>
                  </p:custDataLst>
                </p:nvPr>
              </p:nvCxnSpPr>
              <p:spPr>
                <a:xfrm>
                  <a:off x="8566" y="3525"/>
                  <a:ext cx="1049" cy="0"/>
                </a:xfrm>
                <a:prstGeom prst="line">
                  <a:avLst/>
                </a:prstGeom>
                <a:ln w="25400">
                  <a:solidFill>
                    <a:srgbClr val="7C8E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PA-直接连接符 17"/>
                <p:cNvCxnSpPr/>
                <p:nvPr>
                  <p:custDataLst>
                    <p:tags r:id="rId12"/>
                  </p:custDataLst>
                </p:nvPr>
              </p:nvCxnSpPr>
              <p:spPr>
                <a:xfrm flipV="1">
                  <a:off x="9584" y="2476"/>
                  <a:ext cx="0" cy="1049"/>
                </a:xfrm>
                <a:prstGeom prst="line">
                  <a:avLst/>
                </a:prstGeom>
                <a:ln w="25400">
                  <a:solidFill>
                    <a:srgbClr val="7C8EC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10" y="22225"/>
            <a:ext cx="734060" cy="734060"/>
          </a:xfrm>
          <a:prstGeom prst="rect">
            <a:avLst/>
          </a:prstGeom>
        </p:spPr>
      </p:pic>
      <p:sp>
        <p:nvSpPr>
          <p:cNvPr id="8" name="_3"/>
          <p:cNvSpPr/>
          <p:nvPr/>
        </p:nvSpPr>
        <p:spPr>
          <a:xfrm>
            <a:off x="675005" y="234315"/>
            <a:ext cx="2007870" cy="521970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sz="2800" b="1" dirty="0">
                <a:solidFill>
                  <a:srgbClr val="19803A"/>
                </a:solidFill>
                <a:effectLst/>
                <a:uFillTx/>
                <a:latin typeface="Comic Sans MS" panose="030F0702030302020204" charset="0"/>
                <a:ea typeface="微软雅黑" panose="020B0503020204020204" charset="-122"/>
                <a:cs typeface="Comic Sans MS" panose="030F0702030302020204" charset="0"/>
              </a:rPr>
              <a:t>SCAULUG</a:t>
            </a:r>
            <a:endParaRPr sz="2800" b="1" dirty="0">
              <a:solidFill>
                <a:srgbClr val="19803A"/>
              </a:solidFill>
              <a:effectLst/>
              <a:uFillTx/>
              <a:latin typeface="Comic Sans MS" panose="030F0702030302020204" charset="0"/>
              <a:ea typeface="微软雅黑" panose="020B0503020204020204" charset="-122"/>
              <a:cs typeface="Comic Sans MS" panose="030F070203030202020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24230" y="761365"/>
            <a:ext cx="17164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0.xml><?xml version="1.0" encoding="utf-8"?>
<p:tagLst xmlns:p="http://schemas.openxmlformats.org/presentationml/2006/main">
  <p:tag name="PA" val="v5.1.1"/>
</p:tagLst>
</file>

<file path=ppt/tags/tag100.xml><?xml version="1.0" encoding="utf-8"?>
<p:tagLst xmlns:p="http://schemas.openxmlformats.org/presentationml/2006/main">
  <p:tag name="PA" val="v5.1.1"/>
</p:tagLst>
</file>

<file path=ppt/tags/tag101.xml><?xml version="1.0" encoding="utf-8"?>
<p:tagLst xmlns:p="http://schemas.openxmlformats.org/presentationml/2006/main">
  <p:tag name="PA" val="v5.1.1"/>
</p:tagLst>
</file>

<file path=ppt/tags/tag102.xml><?xml version="1.0" encoding="utf-8"?>
<p:tagLst xmlns:p="http://schemas.openxmlformats.org/presentationml/2006/main">
  <p:tag name="PA" val="v5.1.1"/>
</p:tagLst>
</file>

<file path=ppt/tags/tag103.xml><?xml version="1.0" encoding="utf-8"?>
<p:tagLst xmlns:p="http://schemas.openxmlformats.org/presentationml/2006/main">
  <p:tag name="PA" val="v5.1.1"/>
</p:tagLst>
</file>

<file path=ppt/tags/tag104.xml><?xml version="1.0" encoding="utf-8"?>
<p:tagLst xmlns:p="http://schemas.openxmlformats.org/presentationml/2006/main">
  <p:tag name="PA" val="v5.1.1"/>
</p:tagLst>
</file>

<file path=ppt/tags/tag105.xml><?xml version="1.0" encoding="utf-8"?>
<p:tagLst xmlns:p="http://schemas.openxmlformats.org/presentationml/2006/main">
  <p:tag name="PA" val="v5.1.1"/>
</p:tagLst>
</file>

<file path=ppt/tags/tag106.xml><?xml version="1.0" encoding="utf-8"?>
<p:tagLst xmlns:p="http://schemas.openxmlformats.org/presentationml/2006/main">
  <p:tag name="PA" val="v5.1.1"/>
</p:tagLst>
</file>

<file path=ppt/tags/tag107.xml><?xml version="1.0" encoding="utf-8"?>
<p:tagLst xmlns:p="http://schemas.openxmlformats.org/presentationml/2006/main">
  <p:tag name="PA" val="v5.1.1"/>
</p:tagLst>
</file>

<file path=ppt/tags/tag10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1"/>
  <p:tag name="KSO_WM_UNIT_TYPE" val="f"/>
  <p:tag name="KSO_WM_UNIT_INDEX" val="1"/>
  <p:tag name="KSO_WM_UNIT_ID" val="custom160561_2*f*1"/>
  <p:tag name="KSO_WM_UNIT_CLEAR" val="1"/>
  <p:tag name="KSO_WM_UNIT_LAYERLEVEL" val="1"/>
  <p:tag name="KSO_WM_UNIT_VALUE" val="429"/>
  <p:tag name="KSO_WM_UNIT_HIGHLIGHT" val="0"/>
  <p:tag name="KSO_WM_UNIT_COMPATIBLE" val="0"/>
  <p:tag name="KSO_WM_UNIT_PRESET_TEXT_INDEX" val="4"/>
  <p:tag name="KSO_WM_UNIT_PRESET_TEXT_LEN" val="223"/>
</p:tagLst>
</file>

<file path=ppt/tags/tag109.xml><?xml version="1.0" encoding="utf-8"?>
<p:tagLst xmlns:p="http://schemas.openxmlformats.org/presentationml/2006/main">
  <p:tag name="PA" val="v5.1.1"/>
</p:tagLst>
</file>

<file path=ppt/tags/tag11.xml><?xml version="1.0" encoding="utf-8"?>
<p:tagLst xmlns:p="http://schemas.openxmlformats.org/presentationml/2006/main">
  <p:tag name="PA" val="v5.1.1"/>
</p:tagLst>
</file>

<file path=ppt/tags/tag110.xml><?xml version="1.0" encoding="utf-8"?>
<p:tagLst xmlns:p="http://schemas.openxmlformats.org/presentationml/2006/main">
  <p:tag name="PA" val="v5.1.1"/>
</p:tagLst>
</file>

<file path=ppt/tags/tag111.xml><?xml version="1.0" encoding="utf-8"?>
<p:tagLst xmlns:p="http://schemas.openxmlformats.org/presentationml/2006/main">
  <p:tag name="PA" val="v5.1.1"/>
</p:tagLst>
</file>

<file path=ppt/tags/tag112.xml><?xml version="1.0" encoding="utf-8"?>
<p:tagLst xmlns:p="http://schemas.openxmlformats.org/presentationml/2006/main">
  <p:tag name="PA" val="v5.1.1"/>
</p:tagLst>
</file>

<file path=ppt/tags/tag1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1"/>
  <p:tag name="KSO_WM_UNIT_TYPE" val="f"/>
  <p:tag name="KSO_WM_UNIT_INDEX" val="1"/>
  <p:tag name="KSO_WM_UNIT_ID" val="custom160561_2*f*1"/>
  <p:tag name="KSO_WM_UNIT_CLEAR" val="1"/>
  <p:tag name="KSO_WM_UNIT_LAYERLEVEL" val="1"/>
  <p:tag name="KSO_WM_UNIT_VALUE" val="429"/>
  <p:tag name="KSO_WM_UNIT_HIGHLIGHT" val="0"/>
  <p:tag name="KSO_WM_UNIT_COMPATIBLE" val="0"/>
  <p:tag name="KSO_WM_UNIT_PRESET_TEXT_INDEX" val="4"/>
  <p:tag name="KSO_WM_UNIT_PRESET_TEXT_LEN" val="223"/>
</p:tagLst>
</file>

<file path=ppt/tags/tag114.xml><?xml version="1.0" encoding="utf-8"?>
<p:tagLst xmlns:p="http://schemas.openxmlformats.org/presentationml/2006/main">
  <p:tag name="PA" val="v5.1.1"/>
</p:tagLst>
</file>

<file path=ppt/tags/tag115.xml><?xml version="1.0" encoding="utf-8"?>
<p:tagLst xmlns:p="http://schemas.openxmlformats.org/presentationml/2006/main">
  <p:tag name="PA" val="v5.1.1"/>
</p:tagLst>
</file>

<file path=ppt/tags/tag116.xml><?xml version="1.0" encoding="utf-8"?>
<p:tagLst xmlns:p="http://schemas.openxmlformats.org/presentationml/2006/main">
  <p:tag name="PA" val="v5.1.1"/>
</p:tagLst>
</file>

<file path=ppt/tags/tag117.xml><?xml version="1.0" encoding="utf-8"?>
<p:tagLst xmlns:p="http://schemas.openxmlformats.org/presentationml/2006/main">
  <p:tag name="PA" val="v5.1.1"/>
</p:tagLst>
</file>

<file path=ppt/tags/tag1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1"/>
  <p:tag name="KSO_WM_UNIT_TYPE" val="f"/>
  <p:tag name="KSO_WM_UNIT_INDEX" val="1"/>
  <p:tag name="KSO_WM_UNIT_ID" val="custom160561_2*f*1"/>
  <p:tag name="KSO_WM_UNIT_CLEAR" val="1"/>
  <p:tag name="KSO_WM_UNIT_LAYERLEVEL" val="1"/>
  <p:tag name="KSO_WM_UNIT_VALUE" val="429"/>
  <p:tag name="KSO_WM_UNIT_HIGHLIGHT" val="0"/>
  <p:tag name="KSO_WM_UNIT_COMPATIBLE" val="0"/>
  <p:tag name="KSO_WM_UNIT_PRESET_TEXT_INDEX" val="4"/>
  <p:tag name="KSO_WM_UNIT_PRESET_TEXT_LEN" val="223"/>
</p:tagLst>
</file>

<file path=ppt/tags/tag119.xml><?xml version="1.0" encoding="utf-8"?>
<p:tagLst xmlns:p="http://schemas.openxmlformats.org/presentationml/2006/main">
  <p:tag name="PA" val="v5.1.1"/>
</p:tagLst>
</file>

<file path=ppt/tags/tag12.xml><?xml version="1.0" encoding="utf-8"?>
<p:tagLst xmlns:p="http://schemas.openxmlformats.org/presentationml/2006/main">
  <p:tag name="PA" val="v5.1.1"/>
</p:tagLst>
</file>

<file path=ppt/tags/tag1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1"/>
  <p:tag name="KSO_WM_UNIT_TYPE" val="f"/>
  <p:tag name="KSO_WM_UNIT_INDEX" val="1"/>
  <p:tag name="KSO_WM_UNIT_ID" val="custom160561_2*f*1"/>
  <p:tag name="KSO_WM_UNIT_CLEAR" val="1"/>
  <p:tag name="KSO_WM_UNIT_LAYERLEVEL" val="1"/>
  <p:tag name="KSO_WM_UNIT_VALUE" val="429"/>
  <p:tag name="KSO_WM_UNIT_HIGHLIGHT" val="0"/>
  <p:tag name="KSO_WM_UNIT_COMPATIBLE" val="0"/>
  <p:tag name="KSO_WM_UNIT_PRESET_TEXT_INDEX" val="4"/>
  <p:tag name="KSO_WM_UNIT_PRESET_TEXT_LEN" val="223"/>
</p:tagLst>
</file>

<file path=ppt/tags/tag121.xml><?xml version="1.0" encoding="utf-8"?>
<p:tagLst xmlns:p="http://schemas.openxmlformats.org/presentationml/2006/main">
  <p:tag name="PA" val="v5.1.1"/>
</p:tagLst>
</file>

<file path=ppt/tags/tag122.xml><?xml version="1.0" encoding="utf-8"?>
<p:tagLst xmlns:p="http://schemas.openxmlformats.org/presentationml/2006/main">
  <p:tag name="PA" val="v5.1.1"/>
</p:tagLst>
</file>

<file path=ppt/tags/tag123.xml><?xml version="1.0" encoding="utf-8"?>
<p:tagLst xmlns:p="http://schemas.openxmlformats.org/presentationml/2006/main">
  <p:tag name="PA" val="v5.1.1"/>
</p:tagLst>
</file>

<file path=ppt/tags/tag124.xml><?xml version="1.0" encoding="utf-8"?>
<p:tagLst xmlns:p="http://schemas.openxmlformats.org/presentationml/2006/main">
  <p:tag name="PA" val="v5.1.1"/>
</p:tagLst>
</file>

<file path=ppt/tags/tag125.xml><?xml version="1.0" encoding="utf-8"?>
<p:tagLst xmlns:p="http://schemas.openxmlformats.org/presentationml/2006/main">
  <p:tag name="PA" val="v5.1.1"/>
</p:tagLst>
</file>

<file path=ppt/tags/tag126.xml><?xml version="1.0" encoding="utf-8"?>
<p:tagLst xmlns:p="http://schemas.openxmlformats.org/presentationml/2006/main">
  <p:tag name="PA" val="v5.1.1"/>
</p:tagLst>
</file>

<file path=ppt/tags/tag127.xml><?xml version="1.0" encoding="utf-8"?>
<p:tagLst xmlns:p="http://schemas.openxmlformats.org/presentationml/2006/main">
  <p:tag name="PA" val="v5.1.1"/>
</p:tagLst>
</file>

<file path=ppt/tags/tag128.xml><?xml version="1.0" encoding="utf-8"?>
<p:tagLst xmlns:p="http://schemas.openxmlformats.org/presentationml/2006/main">
  <p:tag name="PA" val="v5.1.1"/>
</p:tagLst>
</file>

<file path=ppt/tags/tag129.xml><?xml version="1.0" encoding="utf-8"?>
<p:tagLst xmlns:p="http://schemas.openxmlformats.org/presentationml/2006/main">
  <p:tag name="PA" val="v5.1.1"/>
</p:tagLst>
</file>

<file path=ppt/tags/tag13.xml><?xml version="1.0" encoding="utf-8"?>
<p:tagLst xmlns:p="http://schemas.openxmlformats.org/presentationml/2006/main">
  <p:tag name="PA" val="v5.1.1"/>
</p:tagLst>
</file>

<file path=ppt/tags/tag1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1"/>
  <p:tag name="KSO_WM_UNIT_TYPE" val="f"/>
  <p:tag name="KSO_WM_UNIT_INDEX" val="1"/>
  <p:tag name="KSO_WM_UNIT_ID" val="custom160561_2*f*1"/>
  <p:tag name="KSO_WM_UNIT_CLEAR" val="1"/>
  <p:tag name="KSO_WM_UNIT_LAYERLEVEL" val="1"/>
  <p:tag name="KSO_WM_UNIT_VALUE" val="429"/>
  <p:tag name="KSO_WM_UNIT_HIGHLIGHT" val="0"/>
  <p:tag name="KSO_WM_UNIT_COMPATIBLE" val="0"/>
  <p:tag name="KSO_WM_UNIT_PRESET_TEXT_INDEX" val="4"/>
  <p:tag name="KSO_WM_UNIT_PRESET_TEXT_LEN" val="223"/>
</p:tagLst>
</file>

<file path=ppt/tags/tag131.xml><?xml version="1.0" encoding="utf-8"?>
<p:tagLst xmlns:p="http://schemas.openxmlformats.org/presentationml/2006/main">
  <p:tag name="PA" val="v5.1.1"/>
</p:tagLst>
</file>

<file path=ppt/tags/tag132.xml><?xml version="1.0" encoding="utf-8"?>
<p:tagLst xmlns:p="http://schemas.openxmlformats.org/presentationml/2006/main">
  <p:tag name="PA" val="v5.1.1"/>
</p:tagLst>
</file>

<file path=ppt/tags/tag133.xml><?xml version="1.0" encoding="utf-8"?>
<p:tagLst xmlns:p="http://schemas.openxmlformats.org/presentationml/2006/main">
  <p:tag name="PA" val="v5.1.1"/>
</p:tagLst>
</file>

<file path=ppt/tags/tag134.xml><?xml version="1.0" encoding="utf-8"?>
<p:tagLst xmlns:p="http://schemas.openxmlformats.org/presentationml/2006/main">
  <p:tag name="PA" val="v5.1.1"/>
</p:tagLst>
</file>

<file path=ppt/tags/tag135.xml><?xml version="1.0" encoding="utf-8"?>
<p:tagLst xmlns:p="http://schemas.openxmlformats.org/presentationml/2006/main">
  <p:tag name="PA" val="v5.1.1"/>
</p:tagLst>
</file>

<file path=ppt/tags/tag136.xml><?xml version="1.0" encoding="utf-8"?>
<p:tagLst xmlns:p="http://schemas.openxmlformats.org/presentationml/2006/main">
  <p:tag name="PA" val="v5.1.1"/>
</p:tagLst>
</file>

<file path=ppt/tags/tag137.xml><?xml version="1.0" encoding="utf-8"?>
<p:tagLst xmlns:p="http://schemas.openxmlformats.org/presentationml/2006/main">
  <p:tag name="PA" val="v5.1.1"/>
</p:tagLst>
</file>

<file path=ppt/tags/tag138.xml><?xml version="1.0" encoding="utf-8"?>
<p:tagLst xmlns:p="http://schemas.openxmlformats.org/presentationml/2006/main">
  <p:tag name="PA" val="v5.1.1"/>
</p:tagLst>
</file>

<file path=ppt/tags/tag139.xml><?xml version="1.0" encoding="utf-8"?>
<p:tagLst xmlns:p="http://schemas.openxmlformats.org/presentationml/2006/main">
  <p:tag name="PA" val="v5.1.1"/>
</p:tagLst>
</file>

<file path=ppt/tags/tag14.xml><?xml version="1.0" encoding="utf-8"?>
<p:tagLst xmlns:p="http://schemas.openxmlformats.org/presentationml/2006/main">
  <p:tag name="PA" val="v5.1.1"/>
</p:tagLst>
</file>

<file path=ppt/tags/tag140.xml><?xml version="1.0" encoding="utf-8"?>
<p:tagLst xmlns:p="http://schemas.openxmlformats.org/presentationml/2006/main">
  <p:tag name="PA" val="v5.1.1"/>
</p:tagLst>
</file>

<file path=ppt/tags/tag141.xml><?xml version="1.0" encoding="utf-8"?>
<p:tagLst xmlns:p="http://schemas.openxmlformats.org/presentationml/2006/main">
  <p:tag name="PA" val="v5.1.1"/>
</p:tagLst>
</file>

<file path=ppt/tags/tag142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43.xml><?xml version="1.0" encoding="utf-8"?>
<p:tagLst xmlns:p="http://schemas.openxmlformats.org/presentationml/2006/main">
  <p:tag name="PA" val="v5.1.1"/>
</p:tagLst>
</file>

<file path=ppt/tags/tag14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1"/>
  <p:tag name="KSO_WM_UNIT_TYPE" val="f"/>
  <p:tag name="KSO_WM_UNIT_INDEX" val="1"/>
  <p:tag name="KSO_WM_UNIT_ID" val="custom160561_2*f*1"/>
  <p:tag name="KSO_WM_UNIT_CLEAR" val="1"/>
  <p:tag name="KSO_WM_UNIT_LAYERLEVEL" val="1"/>
  <p:tag name="KSO_WM_UNIT_VALUE" val="429"/>
  <p:tag name="KSO_WM_UNIT_HIGHLIGHT" val="0"/>
  <p:tag name="KSO_WM_UNIT_COMPATIBLE" val="0"/>
  <p:tag name="KSO_WM_UNIT_PRESET_TEXT_INDEX" val="4"/>
  <p:tag name="KSO_WM_UNIT_PRESET_TEXT_LEN" val="223"/>
</p:tagLst>
</file>

<file path=ppt/tags/tag145.xml><?xml version="1.0" encoding="utf-8"?>
<p:tagLst xmlns:p="http://schemas.openxmlformats.org/presentationml/2006/main">
  <p:tag name="PA" val="v5.1.1"/>
</p:tagLst>
</file>

<file path=ppt/tags/tag146.xml><?xml version="1.0" encoding="utf-8"?>
<p:tagLst xmlns:p="http://schemas.openxmlformats.org/presentationml/2006/main">
  <p:tag name="PA" val="v5.1.1"/>
</p:tagLst>
</file>

<file path=ppt/tags/tag147.xml><?xml version="1.0" encoding="utf-8"?>
<p:tagLst xmlns:p="http://schemas.openxmlformats.org/presentationml/2006/main">
  <p:tag name="PA" val="v5.1.1"/>
</p:tagLst>
</file>

<file path=ppt/tags/tag148.xml><?xml version="1.0" encoding="utf-8"?>
<p:tagLst xmlns:p="http://schemas.openxmlformats.org/presentationml/2006/main">
  <p:tag name="PA" val="v5.1.1"/>
</p:tagLst>
</file>

<file path=ppt/tags/tag14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1"/>
  <p:tag name="KSO_WM_UNIT_TYPE" val="f"/>
  <p:tag name="KSO_WM_UNIT_INDEX" val="1"/>
  <p:tag name="KSO_WM_UNIT_ID" val="custom160561_2*f*1"/>
  <p:tag name="KSO_WM_UNIT_CLEAR" val="1"/>
  <p:tag name="KSO_WM_UNIT_LAYERLEVEL" val="1"/>
  <p:tag name="KSO_WM_UNIT_VALUE" val="429"/>
  <p:tag name="KSO_WM_UNIT_HIGHLIGHT" val="0"/>
  <p:tag name="KSO_WM_UNIT_COMPATIBLE" val="0"/>
  <p:tag name="KSO_WM_UNIT_PRESET_TEXT_INDEX" val="4"/>
  <p:tag name="KSO_WM_UNIT_PRESET_TEXT_LEN" val="223"/>
</p:tagLst>
</file>

<file path=ppt/tags/tag15.xml><?xml version="1.0" encoding="utf-8"?>
<p:tagLst xmlns:p="http://schemas.openxmlformats.org/presentationml/2006/main">
  <p:tag name="PA" val="v5.1.1"/>
</p:tagLst>
</file>

<file path=ppt/tags/tag150.xml><?xml version="1.0" encoding="utf-8"?>
<p:tagLst xmlns:p="http://schemas.openxmlformats.org/presentationml/2006/main">
  <p:tag name="PA" val="v5.1.1"/>
</p:tagLst>
</file>

<file path=ppt/tags/tag15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1"/>
  <p:tag name="KSO_WM_UNIT_TYPE" val="f"/>
  <p:tag name="KSO_WM_UNIT_INDEX" val="1"/>
  <p:tag name="KSO_WM_UNIT_ID" val="custom160561_2*f*1"/>
  <p:tag name="KSO_WM_UNIT_CLEAR" val="1"/>
  <p:tag name="KSO_WM_UNIT_LAYERLEVEL" val="1"/>
  <p:tag name="KSO_WM_UNIT_VALUE" val="429"/>
  <p:tag name="KSO_WM_UNIT_HIGHLIGHT" val="0"/>
  <p:tag name="KSO_WM_UNIT_COMPATIBLE" val="0"/>
  <p:tag name="KSO_WM_UNIT_PRESET_TEXT_INDEX" val="4"/>
  <p:tag name="KSO_WM_UNIT_PRESET_TEXT_LEN" val="223"/>
</p:tagLst>
</file>

<file path=ppt/tags/tag152.xml><?xml version="1.0" encoding="utf-8"?>
<p:tagLst xmlns:p="http://schemas.openxmlformats.org/presentationml/2006/main">
  <p:tag name="PA" val="v5.1.1"/>
</p:tagLst>
</file>

<file path=ppt/tags/tag15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1"/>
  <p:tag name="KSO_WM_UNIT_TYPE" val="f"/>
  <p:tag name="KSO_WM_UNIT_INDEX" val="1"/>
  <p:tag name="KSO_WM_UNIT_ID" val="custom160561_2*f*1"/>
  <p:tag name="KSO_WM_UNIT_CLEAR" val="1"/>
  <p:tag name="KSO_WM_UNIT_LAYERLEVEL" val="1"/>
  <p:tag name="KSO_WM_UNIT_VALUE" val="429"/>
  <p:tag name="KSO_WM_UNIT_HIGHLIGHT" val="0"/>
  <p:tag name="KSO_WM_UNIT_COMPATIBLE" val="0"/>
  <p:tag name="KSO_WM_UNIT_PRESET_TEXT_INDEX" val="4"/>
  <p:tag name="KSO_WM_UNIT_PRESET_TEXT_LEN" val="223"/>
</p:tagLst>
</file>

<file path=ppt/tags/tag154.xml><?xml version="1.0" encoding="utf-8"?>
<p:tagLst xmlns:p="http://schemas.openxmlformats.org/presentationml/2006/main">
  <p:tag name="PA" val="v5.1.1"/>
</p:tagLst>
</file>

<file path=ppt/tags/tag155.xml><?xml version="1.0" encoding="utf-8"?>
<p:tagLst xmlns:p="http://schemas.openxmlformats.org/presentationml/2006/main">
  <p:tag name="PA" val="v5.1.1"/>
</p:tagLst>
</file>

<file path=ppt/tags/tag156.xml><?xml version="1.0" encoding="utf-8"?>
<p:tagLst xmlns:p="http://schemas.openxmlformats.org/presentationml/2006/main">
  <p:tag name="PA" val="v5.1.1"/>
</p:tagLst>
</file>

<file path=ppt/tags/tag157.xml><?xml version="1.0" encoding="utf-8"?>
<p:tagLst xmlns:p="http://schemas.openxmlformats.org/presentationml/2006/main">
  <p:tag name="PA" val="v5.1.1"/>
</p:tagLst>
</file>

<file path=ppt/tags/tag158.xml><?xml version="1.0" encoding="utf-8"?>
<p:tagLst xmlns:p="http://schemas.openxmlformats.org/presentationml/2006/main">
  <p:tag name="PA" val="v5.1.1"/>
</p:tagLst>
</file>

<file path=ppt/tags/tag159.xml><?xml version="1.0" encoding="utf-8"?>
<p:tagLst xmlns:p="http://schemas.openxmlformats.org/presentationml/2006/main">
  <p:tag name="PA" val="v5.1.1"/>
</p:tagLst>
</file>

<file path=ppt/tags/tag16.xml><?xml version="1.0" encoding="utf-8"?>
<p:tagLst xmlns:p="http://schemas.openxmlformats.org/presentationml/2006/main">
  <p:tag name="PA" val="v5.1.1"/>
</p:tagLst>
</file>

<file path=ppt/tags/tag160.xml><?xml version="1.0" encoding="utf-8"?>
<p:tagLst xmlns:p="http://schemas.openxmlformats.org/presentationml/2006/main">
  <p:tag name="PA" val="v5.1.1"/>
</p:tagLst>
</file>

<file path=ppt/tags/tag161.xml><?xml version="1.0" encoding="utf-8"?>
<p:tagLst xmlns:p="http://schemas.openxmlformats.org/presentationml/2006/main">
  <p:tag name="PA" val="v5.1.1"/>
</p:tagLst>
</file>

<file path=ppt/tags/tag162.xml><?xml version="1.0" encoding="utf-8"?>
<p:tagLst xmlns:p="http://schemas.openxmlformats.org/presentationml/2006/main">
  <p:tag name="PA" val="v5.1.1"/>
</p:tagLst>
</file>

<file path=ppt/tags/tag163.xml><?xml version="1.0" encoding="utf-8"?>
<p:tagLst xmlns:p="http://schemas.openxmlformats.org/presentationml/2006/main">
  <p:tag name="PA" val="v5.1.1"/>
</p:tagLst>
</file>

<file path=ppt/tags/tag164.xml><?xml version="1.0" encoding="utf-8"?>
<p:tagLst xmlns:p="http://schemas.openxmlformats.org/presentationml/2006/main">
  <p:tag name="PA" val="v5.1.1"/>
</p:tagLst>
</file>

<file path=ppt/tags/tag165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66.xml><?xml version="1.0" encoding="utf-8"?>
<p:tagLst xmlns:p="http://schemas.openxmlformats.org/presentationml/2006/main">
  <p:tag name="PA" val="v5.1.1"/>
</p:tagLst>
</file>

<file path=ppt/tags/tag167.xml><?xml version="1.0" encoding="utf-8"?>
<p:tagLst xmlns:p="http://schemas.openxmlformats.org/presentationml/2006/main">
  <p:tag name="PA" val="v5.1.1"/>
</p:tagLst>
</file>

<file path=ppt/tags/tag168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7.xml><?xml version="1.0" encoding="utf-8"?>
<p:tagLst xmlns:p="http://schemas.openxmlformats.org/presentationml/2006/main">
  <p:tag name="PA" val="v5.1.1"/>
</p:tagLst>
</file>

<file path=ppt/tags/tag18.xml><?xml version="1.0" encoding="utf-8"?>
<p:tagLst xmlns:p="http://schemas.openxmlformats.org/presentationml/2006/main">
  <p:tag name="PA" val="v5.1.1"/>
</p:tagLst>
</file>

<file path=ppt/tags/tag19.xml><?xml version="1.0" encoding="utf-8"?>
<p:tagLst xmlns:p="http://schemas.openxmlformats.org/presentationml/2006/main">
  <p:tag name="PA" val="v5.1.1"/>
</p:tagLst>
</file>

<file path=ppt/tags/tag2.xml><?xml version="1.0" encoding="utf-8"?>
<p:tagLst xmlns:p="http://schemas.openxmlformats.org/presentationml/2006/main">
  <p:tag name="PA" val="v5.1.1"/>
</p:tagLst>
</file>

<file path=ppt/tags/tag20.xml><?xml version="1.0" encoding="utf-8"?>
<p:tagLst xmlns:p="http://schemas.openxmlformats.org/presentationml/2006/main">
  <p:tag name="PA" val="v5.1.1"/>
</p:tagLst>
</file>

<file path=ppt/tags/tag21.xml><?xml version="1.0" encoding="utf-8"?>
<p:tagLst xmlns:p="http://schemas.openxmlformats.org/presentationml/2006/main">
  <p:tag name="PA" val="v5.1.1"/>
</p:tagLst>
</file>

<file path=ppt/tags/tag22.xml><?xml version="1.0" encoding="utf-8"?>
<p:tagLst xmlns:p="http://schemas.openxmlformats.org/presentationml/2006/main">
  <p:tag name="PA" val="v5.1.1"/>
</p:tagLst>
</file>

<file path=ppt/tags/tag23.xml><?xml version="1.0" encoding="utf-8"?>
<p:tagLst xmlns:p="http://schemas.openxmlformats.org/presentationml/2006/main">
  <p:tag name="PA" val="v5.1.1"/>
</p:tagLst>
</file>

<file path=ppt/tags/tag24.xml><?xml version="1.0" encoding="utf-8"?>
<p:tagLst xmlns:p="http://schemas.openxmlformats.org/presentationml/2006/main">
  <p:tag name="PA" val="v5.1.1"/>
</p:tagLst>
</file>

<file path=ppt/tags/tag25.xml><?xml version="1.0" encoding="utf-8"?>
<p:tagLst xmlns:p="http://schemas.openxmlformats.org/presentationml/2006/main">
  <p:tag name="PA" val="v5.1.1"/>
</p:tagLst>
</file>

<file path=ppt/tags/tag26.xml><?xml version="1.0" encoding="utf-8"?>
<p:tagLst xmlns:p="http://schemas.openxmlformats.org/presentationml/2006/main">
  <p:tag name="PA" val="v5.1.1"/>
</p:tagLst>
</file>

<file path=ppt/tags/tag27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8.xml><?xml version="1.0" encoding="utf-8"?>
<p:tagLst xmlns:p="http://schemas.openxmlformats.org/presentationml/2006/main">
  <p:tag name="PA" val="v5.1.1"/>
</p:tagLst>
</file>

<file path=ppt/tags/tag29.xml><?xml version="1.0" encoding="utf-8"?>
<p:tagLst xmlns:p="http://schemas.openxmlformats.org/presentationml/2006/main">
  <p:tag name="PA" val="v5.1.1"/>
</p:tagLst>
</file>

<file path=ppt/tags/tag3.xml><?xml version="1.0" encoding="utf-8"?>
<p:tagLst xmlns:p="http://schemas.openxmlformats.org/presentationml/2006/main">
  <p:tag name="PA" val="v5.1.1"/>
</p:tagLst>
</file>

<file path=ppt/tags/tag30.xml><?xml version="1.0" encoding="utf-8"?>
<p:tagLst xmlns:p="http://schemas.openxmlformats.org/presentationml/2006/main">
  <p:tag name="PA" val="v5.1.1"/>
</p:tagLst>
</file>

<file path=ppt/tags/tag31.xml><?xml version="1.0" encoding="utf-8"?>
<p:tagLst xmlns:p="http://schemas.openxmlformats.org/presentationml/2006/main">
  <p:tag name="PA" val="v5.1.1"/>
</p:tagLst>
</file>

<file path=ppt/tags/tag32.xml><?xml version="1.0" encoding="utf-8"?>
<p:tagLst xmlns:p="http://schemas.openxmlformats.org/presentationml/2006/main">
  <p:tag name="PA" val="v5.1.1"/>
</p:tagLst>
</file>

<file path=ppt/tags/tag33.xml><?xml version="1.0" encoding="utf-8"?>
<p:tagLst xmlns:p="http://schemas.openxmlformats.org/presentationml/2006/main">
  <p:tag name="PA" val="v5.1.1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1"/>
  <p:tag name="KSO_WM_UNIT_TYPE" val="f"/>
  <p:tag name="KSO_WM_UNIT_INDEX" val="1"/>
  <p:tag name="KSO_WM_UNIT_ID" val="custom160561_2*f*1"/>
  <p:tag name="KSO_WM_UNIT_CLEAR" val="1"/>
  <p:tag name="KSO_WM_UNIT_LAYERLEVEL" val="1"/>
  <p:tag name="KSO_WM_UNIT_VALUE" val="429"/>
  <p:tag name="KSO_WM_UNIT_HIGHLIGHT" val="0"/>
  <p:tag name="KSO_WM_UNIT_COMPATIBLE" val="0"/>
  <p:tag name="KSO_WM_UNIT_PRESET_TEXT_INDEX" val="4"/>
  <p:tag name="KSO_WM_UNIT_PRESET_TEXT_LEN" val="223"/>
</p:tagLst>
</file>

<file path=ppt/tags/tag35.xml><?xml version="1.0" encoding="utf-8"?>
<p:tagLst xmlns:p="http://schemas.openxmlformats.org/presentationml/2006/main">
  <p:tag name="PA" val="v5.1.1"/>
</p:tagLst>
</file>

<file path=ppt/tags/tag36.xml><?xml version="1.0" encoding="utf-8"?>
<p:tagLst xmlns:p="http://schemas.openxmlformats.org/presentationml/2006/main">
  <p:tag name="PA" val="v5.1.1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1"/>
  <p:tag name="KSO_WM_UNIT_TYPE" val="f"/>
  <p:tag name="KSO_WM_UNIT_INDEX" val="1"/>
  <p:tag name="KSO_WM_UNIT_ID" val="custom160561_2*f*1"/>
  <p:tag name="KSO_WM_UNIT_CLEAR" val="1"/>
  <p:tag name="KSO_WM_UNIT_LAYERLEVEL" val="1"/>
  <p:tag name="KSO_WM_UNIT_VALUE" val="429"/>
  <p:tag name="KSO_WM_UNIT_HIGHLIGHT" val="0"/>
  <p:tag name="KSO_WM_UNIT_COMPATIBLE" val="0"/>
  <p:tag name="KSO_WM_UNIT_PRESET_TEXT_INDEX" val="4"/>
  <p:tag name="KSO_WM_UNIT_PRESET_TEXT_LEN" val="223"/>
</p:tagLst>
</file>

<file path=ppt/tags/tag38.xml><?xml version="1.0" encoding="utf-8"?>
<p:tagLst xmlns:p="http://schemas.openxmlformats.org/presentationml/2006/main">
  <p:tag name="PA" val="v5.1.1"/>
</p:tagLst>
</file>

<file path=ppt/tags/tag39.xml><?xml version="1.0" encoding="utf-8"?>
<p:tagLst xmlns:p="http://schemas.openxmlformats.org/presentationml/2006/main">
  <p:tag name="PA" val="v5.1.1"/>
</p:tagLst>
</file>

<file path=ppt/tags/tag4.xml><?xml version="1.0" encoding="utf-8"?>
<p:tagLst xmlns:p="http://schemas.openxmlformats.org/presentationml/2006/main">
  <p:tag name="PA" val="v5.1.1"/>
</p:tagLst>
</file>

<file path=ppt/tags/tag40.xml><?xml version="1.0" encoding="utf-8"?>
<p:tagLst xmlns:p="http://schemas.openxmlformats.org/presentationml/2006/main">
  <p:tag name="PA" val="v5.1.1"/>
</p:tagLst>
</file>

<file path=ppt/tags/tag41.xml><?xml version="1.0" encoding="utf-8"?>
<p:tagLst xmlns:p="http://schemas.openxmlformats.org/presentationml/2006/main">
  <p:tag name="PA" val="v5.1.1"/>
</p:tagLst>
</file>

<file path=ppt/tags/tag42.xml><?xml version="1.0" encoding="utf-8"?>
<p:tagLst xmlns:p="http://schemas.openxmlformats.org/presentationml/2006/main">
  <p:tag name="PA" val="v5.1.1"/>
</p:tagLst>
</file>

<file path=ppt/tags/tag43.xml><?xml version="1.0" encoding="utf-8"?>
<p:tagLst xmlns:p="http://schemas.openxmlformats.org/presentationml/2006/main">
  <p:tag name="PA" val="v5.1.1"/>
</p:tagLst>
</file>

<file path=ppt/tags/tag44.xml><?xml version="1.0" encoding="utf-8"?>
<p:tagLst xmlns:p="http://schemas.openxmlformats.org/presentationml/2006/main">
  <p:tag name="PA" val="v5.1.1"/>
</p:tagLst>
</file>

<file path=ppt/tags/tag45.xml><?xml version="1.0" encoding="utf-8"?>
<p:tagLst xmlns:p="http://schemas.openxmlformats.org/presentationml/2006/main">
  <p:tag name="PA" val="v5.1.1"/>
</p:tagLst>
</file>

<file path=ppt/tags/tag46.xml><?xml version="1.0" encoding="utf-8"?>
<p:tagLst xmlns:p="http://schemas.openxmlformats.org/presentationml/2006/main">
  <p:tag name="PA" val="v5.1.1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1"/>
  <p:tag name="KSO_WM_UNIT_TYPE" val="f"/>
  <p:tag name="KSO_WM_UNIT_INDEX" val="1"/>
  <p:tag name="KSO_WM_UNIT_ID" val="custom160561_2*f*1"/>
  <p:tag name="KSO_WM_UNIT_CLEAR" val="1"/>
  <p:tag name="KSO_WM_UNIT_LAYERLEVEL" val="1"/>
  <p:tag name="KSO_WM_UNIT_VALUE" val="429"/>
  <p:tag name="KSO_WM_UNIT_HIGHLIGHT" val="0"/>
  <p:tag name="KSO_WM_UNIT_COMPATIBLE" val="0"/>
  <p:tag name="KSO_WM_UNIT_PRESET_TEXT_INDEX" val="4"/>
  <p:tag name="KSO_WM_UNIT_PRESET_TEXT_LEN" val="223"/>
</p:tagLst>
</file>

<file path=ppt/tags/tag48.xml><?xml version="1.0" encoding="utf-8"?>
<p:tagLst xmlns:p="http://schemas.openxmlformats.org/presentationml/2006/main">
  <p:tag name="PA" val="v5.1.1"/>
</p:tagLst>
</file>

<file path=ppt/tags/tag49.xml><?xml version="1.0" encoding="utf-8"?>
<p:tagLst xmlns:p="http://schemas.openxmlformats.org/presentationml/2006/main">
  <p:tag name="PA" val="v5.1.1"/>
</p:tagLst>
</file>

<file path=ppt/tags/tag5.xml><?xml version="1.0" encoding="utf-8"?>
<p:tagLst xmlns:p="http://schemas.openxmlformats.org/presentationml/2006/main">
  <p:tag name="PA" val="v5.1.1"/>
</p:tagLst>
</file>

<file path=ppt/tags/tag50.xml><?xml version="1.0" encoding="utf-8"?>
<p:tagLst xmlns:p="http://schemas.openxmlformats.org/presentationml/2006/main">
  <p:tag name="PA" val="v5.1.1"/>
</p:tagLst>
</file>

<file path=ppt/tags/tag51.xml><?xml version="1.0" encoding="utf-8"?>
<p:tagLst xmlns:p="http://schemas.openxmlformats.org/presentationml/2006/main">
  <p:tag name="PA" val="v5.1.1"/>
</p:tagLst>
</file>

<file path=ppt/tags/tag52.xml><?xml version="1.0" encoding="utf-8"?>
<p:tagLst xmlns:p="http://schemas.openxmlformats.org/presentationml/2006/main">
  <p:tag name="PA" val="v5.1.1"/>
</p:tagLst>
</file>

<file path=ppt/tags/tag53.xml><?xml version="1.0" encoding="utf-8"?>
<p:tagLst xmlns:p="http://schemas.openxmlformats.org/presentationml/2006/main">
  <p:tag name="PA" val="v5.1.1"/>
</p:tagLst>
</file>

<file path=ppt/tags/tag54.xml><?xml version="1.0" encoding="utf-8"?>
<p:tagLst xmlns:p="http://schemas.openxmlformats.org/presentationml/2006/main">
  <p:tag name="PA" val="v5.1.1"/>
</p:tagLst>
</file>

<file path=ppt/tags/tag55.xml><?xml version="1.0" encoding="utf-8"?>
<p:tagLst xmlns:p="http://schemas.openxmlformats.org/presentationml/2006/main">
  <p:tag name="PA" val="v5.1.1"/>
</p:tagLst>
</file>

<file path=ppt/tags/tag56.xml><?xml version="1.0" encoding="utf-8"?>
<p:tagLst xmlns:p="http://schemas.openxmlformats.org/presentationml/2006/main">
  <p:tag name="PA" val="v5.1.1"/>
</p:tagLst>
</file>

<file path=ppt/tags/tag57.xml><?xml version="1.0" encoding="utf-8"?>
<p:tagLst xmlns:p="http://schemas.openxmlformats.org/presentationml/2006/main">
  <p:tag name="PA" val="v5.1.1"/>
</p:tagLst>
</file>

<file path=ppt/tags/tag58.xml><?xml version="1.0" encoding="utf-8"?>
<p:tagLst xmlns:p="http://schemas.openxmlformats.org/presentationml/2006/main">
  <p:tag name="PA" val="v5.1.1"/>
</p:tagLst>
</file>

<file path=ppt/tags/tag59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6.xml><?xml version="1.0" encoding="utf-8"?>
<p:tagLst xmlns:p="http://schemas.openxmlformats.org/presentationml/2006/main">
  <p:tag name="PA" val="v5.1.1"/>
</p:tagLst>
</file>

<file path=ppt/tags/tag60.xml><?xml version="1.0" encoding="utf-8"?>
<p:tagLst xmlns:p="http://schemas.openxmlformats.org/presentationml/2006/main">
  <p:tag name="PA" val="v5.1.1"/>
</p:tagLst>
</file>

<file path=ppt/tags/tag61.xml><?xml version="1.0" encoding="utf-8"?>
<p:tagLst xmlns:p="http://schemas.openxmlformats.org/presentationml/2006/main">
  <p:tag name="PA" val="v5.1.1"/>
</p:tagLst>
</file>

<file path=ppt/tags/tag62.xml><?xml version="1.0" encoding="utf-8"?>
<p:tagLst xmlns:p="http://schemas.openxmlformats.org/presentationml/2006/main">
  <p:tag name="PA" val="v5.1.1"/>
</p:tagLst>
</file>

<file path=ppt/tags/tag63.xml><?xml version="1.0" encoding="utf-8"?>
<p:tagLst xmlns:p="http://schemas.openxmlformats.org/presentationml/2006/main">
  <p:tag name="PA" val="v5.1.1"/>
</p:tagLst>
</file>

<file path=ppt/tags/tag64.xml><?xml version="1.0" encoding="utf-8"?>
<p:tagLst xmlns:p="http://schemas.openxmlformats.org/presentationml/2006/main">
  <p:tag name="PA" val="v5.1.1"/>
</p:tagLst>
</file>

<file path=ppt/tags/tag65.xml><?xml version="1.0" encoding="utf-8"?>
<p:tagLst xmlns:p="http://schemas.openxmlformats.org/presentationml/2006/main">
  <p:tag name="PA" val="v5.1.1"/>
</p:tagLst>
</file>

<file path=ppt/tags/tag66.xml><?xml version="1.0" encoding="utf-8"?>
<p:tagLst xmlns:p="http://schemas.openxmlformats.org/presentationml/2006/main">
  <p:tag name="PA" val="v5.1.1"/>
</p:tagLst>
</file>

<file path=ppt/tags/tag67.xml><?xml version="1.0" encoding="utf-8"?>
<p:tagLst xmlns:p="http://schemas.openxmlformats.org/presentationml/2006/main">
  <p:tag name="PA" val="v5.1.1"/>
</p:tagLst>
</file>

<file path=ppt/tags/tag68.xml><?xml version="1.0" encoding="utf-8"?>
<p:tagLst xmlns:p="http://schemas.openxmlformats.org/presentationml/2006/main">
  <p:tag name="PA" val="v5.1.1"/>
</p:tagLst>
</file>

<file path=ppt/tags/tag69.xml><?xml version="1.0" encoding="utf-8"?>
<p:tagLst xmlns:p="http://schemas.openxmlformats.org/presentationml/2006/main">
  <p:tag name="PA" val="v5.1.1"/>
</p:tagLst>
</file>

<file path=ppt/tags/tag7.xml><?xml version="1.0" encoding="utf-8"?>
<p:tagLst xmlns:p="http://schemas.openxmlformats.org/presentationml/2006/main">
  <p:tag name="PA" val="v5.1.1"/>
</p:tagLst>
</file>

<file path=ppt/tags/tag70.xml><?xml version="1.0" encoding="utf-8"?>
<p:tagLst xmlns:p="http://schemas.openxmlformats.org/presentationml/2006/main">
  <p:tag name="PA" val="v5.1.1"/>
</p:tagLst>
</file>

<file path=ppt/tags/tag71.xml><?xml version="1.0" encoding="utf-8"?>
<p:tagLst xmlns:p="http://schemas.openxmlformats.org/presentationml/2006/main">
  <p:tag name="PA" val="v5.1.1"/>
</p:tagLst>
</file>

<file path=ppt/tags/tag72.xml><?xml version="1.0" encoding="utf-8"?>
<p:tagLst xmlns:p="http://schemas.openxmlformats.org/presentationml/2006/main">
  <p:tag name="PA" val="v5.1.1"/>
</p:tagLst>
</file>

<file path=ppt/tags/tag73.xml><?xml version="1.0" encoding="utf-8"?>
<p:tagLst xmlns:p="http://schemas.openxmlformats.org/presentationml/2006/main">
  <p:tag name="PA" val="v5.1.1"/>
</p:tagLst>
</file>

<file path=ppt/tags/tag74.xml><?xml version="1.0" encoding="utf-8"?>
<p:tagLst xmlns:p="http://schemas.openxmlformats.org/presentationml/2006/main">
  <p:tag name="PA" val="v5.1.1"/>
</p:tagLst>
</file>

<file path=ppt/tags/tag75.xml><?xml version="1.0" encoding="utf-8"?>
<p:tagLst xmlns:p="http://schemas.openxmlformats.org/presentationml/2006/main">
  <p:tag name="PA" val="v5.1.1"/>
</p:tagLst>
</file>

<file path=ppt/tags/tag76.xml><?xml version="1.0" encoding="utf-8"?>
<p:tagLst xmlns:p="http://schemas.openxmlformats.org/presentationml/2006/main">
  <p:tag name="PA" val="v5.1.1"/>
</p:tagLst>
</file>

<file path=ppt/tags/tag77.xml><?xml version="1.0" encoding="utf-8"?>
<p:tagLst xmlns:p="http://schemas.openxmlformats.org/presentationml/2006/main">
  <p:tag name="PA" val="v5.1.1"/>
</p:tagLst>
</file>

<file path=ppt/tags/tag78.xml><?xml version="1.0" encoding="utf-8"?>
<p:tagLst xmlns:p="http://schemas.openxmlformats.org/presentationml/2006/main">
  <p:tag name="PA" val="v5.1.1"/>
</p:tagLst>
</file>

<file path=ppt/tags/tag79.xml><?xml version="1.0" encoding="utf-8"?>
<p:tagLst xmlns:p="http://schemas.openxmlformats.org/presentationml/2006/main">
  <p:tag name="PA" val="v5.1.1"/>
</p:tagLst>
</file>

<file path=ppt/tags/tag8.xml><?xml version="1.0" encoding="utf-8"?>
<p:tagLst xmlns:p="http://schemas.openxmlformats.org/presentationml/2006/main">
  <p:tag name="PA" val="v5.1.1"/>
</p:tagLst>
</file>

<file path=ppt/tags/tag8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1"/>
  <p:tag name="KSO_WM_UNIT_TYPE" val="f"/>
  <p:tag name="KSO_WM_UNIT_INDEX" val="1"/>
  <p:tag name="KSO_WM_UNIT_ID" val="custom160561_2*f*1"/>
  <p:tag name="KSO_WM_UNIT_CLEAR" val="1"/>
  <p:tag name="KSO_WM_UNIT_LAYERLEVEL" val="1"/>
  <p:tag name="KSO_WM_UNIT_VALUE" val="429"/>
  <p:tag name="KSO_WM_UNIT_HIGHLIGHT" val="0"/>
  <p:tag name="KSO_WM_UNIT_COMPATIBLE" val="0"/>
  <p:tag name="KSO_WM_UNIT_PRESET_TEXT_INDEX" val="4"/>
  <p:tag name="KSO_WM_UNIT_PRESET_TEXT_LEN" val="223"/>
</p:tagLst>
</file>

<file path=ppt/tags/tag81.xml><?xml version="1.0" encoding="utf-8"?>
<p:tagLst xmlns:p="http://schemas.openxmlformats.org/presentationml/2006/main">
  <p:tag name="PA" val="v5.1.1"/>
</p:tagLst>
</file>

<file path=ppt/tags/tag82.xml><?xml version="1.0" encoding="utf-8"?>
<p:tagLst xmlns:p="http://schemas.openxmlformats.org/presentationml/2006/main">
  <p:tag name="PA" val="v5.1.1"/>
</p:tagLst>
</file>

<file path=ppt/tags/tag83.xml><?xml version="1.0" encoding="utf-8"?>
<p:tagLst xmlns:p="http://schemas.openxmlformats.org/presentationml/2006/main">
  <p:tag name="PA" val="v5.1.1"/>
</p:tagLst>
</file>

<file path=ppt/tags/tag84.xml><?xml version="1.0" encoding="utf-8"?>
<p:tagLst xmlns:p="http://schemas.openxmlformats.org/presentationml/2006/main">
  <p:tag name="PA" val="v5.1.1"/>
</p:tagLst>
</file>

<file path=ppt/tags/tag8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1"/>
  <p:tag name="KSO_WM_UNIT_TYPE" val="f"/>
  <p:tag name="KSO_WM_UNIT_INDEX" val="1"/>
  <p:tag name="KSO_WM_UNIT_ID" val="custom160561_2*f*1"/>
  <p:tag name="KSO_WM_UNIT_CLEAR" val="1"/>
  <p:tag name="KSO_WM_UNIT_LAYERLEVEL" val="1"/>
  <p:tag name="KSO_WM_UNIT_VALUE" val="429"/>
  <p:tag name="KSO_WM_UNIT_HIGHLIGHT" val="0"/>
  <p:tag name="KSO_WM_UNIT_COMPATIBLE" val="0"/>
  <p:tag name="KSO_WM_UNIT_PRESET_TEXT_INDEX" val="4"/>
  <p:tag name="KSO_WM_UNIT_PRESET_TEXT_LEN" val="223"/>
</p:tagLst>
</file>

<file path=ppt/tags/tag86.xml><?xml version="1.0" encoding="utf-8"?>
<p:tagLst xmlns:p="http://schemas.openxmlformats.org/presentationml/2006/main">
  <p:tag name="PA" val="v5.1.1"/>
</p:tagLst>
</file>

<file path=ppt/tags/tag87.xml><?xml version="1.0" encoding="utf-8"?>
<p:tagLst xmlns:p="http://schemas.openxmlformats.org/presentationml/2006/main">
  <p:tag name="PA" val="v5.1.1"/>
</p:tagLst>
</file>

<file path=ppt/tags/tag88.xml><?xml version="1.0" encoding="utf-8"?>
<p:tagLst xmlns:p="http://schemas.openxmlformats.org/presentationml/2006/main">
  <p:tag name="PA" val="v5.1.1"/>
</p:tagLst>
</file>

<file path=ppt/tags/tag89.xml><?xml version="1.0" encoding="utf-8"?>
<p:tagLst xmlns:p="http://schemas.openxmlformats.org/presentationml/2006/main">
  <p:tag name="PA" val="v5.1.1"/>
</p:tagLst>
</file>

<file path=ppt/tags/tag9.xml><?xml version="1.0" encoding="utf-8"?>
<p:tagLst xmlns:p="http://schemas.openxmlformats.org/presentationml/2006/main">
  <p:tag name="PA" val="v5.1.1"/>
</p:tagLst>
</file>

<file path=ppt/tags/tag90.xml><?xml version="1.0" encoding="utf-8"?>
<p:tagLst xmlns:p="http://schemas.openxmlformats.org/presentationml/2006/main">
  <p:tag name="PA" val="v5.1.1"/>
</p:tagLst>
</file>

<file path=ppt/tags/tag91.xml><?xml version="1.0" encoding="utf-8"?>
<p:tagLst xmlns:p="http://schemas.openxmlformats.org/presentationml/2006/main">
  <p:tag name="PA" val="v5.1.1"/>
</p:tagLst>
</file>

<file path=ppt/tags/tag92.xml><?xml version="1.0" encoding="utf-8"?>
<p:tagLst xmlns:p="http://schemas.openxmlformats.org/presentationml/2006/main">
  <p:tag name="PA" val="v5.1.1"/>
</p:tagLst>
</file>

<file path=ppt/tags/tag93.xml><?xml version="1.0" encoding="utf-8"?>
<p:tagLst xmlns:p="http://schemas.openxmlformats.org/presentationml/2006/main">
  <p:tag name="PA" val="v5.1.1"/>
</p:tagLst>
</file>

<file path=ppt/tags/tag94.xml><?xml version="1.0" encoding="utf-8"?>
<p:tagLst xmlns:p="http://schemas.openxmlformats.org/presentationml/2006/main">
  <p:tag name="PA" val="v5.1.1"/>
</p:tagLst>
</file>

<file path=ppt/tags/tag95.xml><?xml version="1.0" encoding="utf-8"?>
<p:tagLst xmlns:p="http://schemas.openxmlformats.org/presentationml/2006/main">
  <p:tag name="PA" val="v5.1.1"/>
</p:tagLst>
</file>

<file path=ppt/tags/tag96.xml><?xml version="1.0" encoding="utf-8"?>
<p:tagLst xmlns:p="http://schemas.openxmlformats.org/presentationml/2006/main">
  <p:tag name="PA" val="v5.1.1"/>
</p:tagLst>
</file>

<file path=ppt/tags/tag97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98.xml><?xml version="1.0" encoding="utf-8"?>
<p:tagLst xmlns:p="http://schemas.openxmlformats.org/presentationml/2006/main">
  <p:tag name="PA" val="v5.1.1"/>
</p:tagLst>
</file>

<file path=ppt/tags/tag99.xml><?xml version="1.0" encoding="utf-8"?>
<p:tagLst xmlns:p="http://schemas.openxmlformats.org/presentationml/2006/main">
  <p:tag name="PA" val="v5.1.1"/>
</p:tagLst>
</file>

<file path=ppt/theme/theme1.xml><?xml version="1.0" encoding="utf-8"?>
<a:theme xmlns:a="http://schemas.openxmlformats.org/drawingml/2006/main" name="包图主题2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3B37C"/>
      </a:accent1>
      <a:accent2>
        <a:srgbClr val="F38B7C"/>
      </a:accent2>
      <a:accent3>
        <a:srgbClr val="E57598"/>
      </a:accent3>
      <a:accent4>
        <a:srgbClr val="D570DB"/>
      </a:accent4>
      <a:accent5>
        <a:srgbClr val="9470DB"/>
      </a:accent5>
      <a:accent6>
        <a:srgbClr val="7088DB"/>
      </a:accent6>
      <a:hlink>
        <a:srgbClr val="F3B37C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gradFill>
          <a:gsLst>
            <a:gs pos="35000">
              <a:schemeClr val="tx1">
                <a:lumMod val="95000"/>
                <a:lumOff val="5000"/>
              </a:schemeClr>
            </a:gs>
            <a:gs pos="100000">
              <a:schemeClr val="accent6">
                <a:lumMod val="75000"/>
              </a:schemeClr>
            </a:gs>
          </a:gsLst>
          <a:lin ang="18900000" scaled="0"/>
        </a:gradFill>
      </a:spPr>
      <a:bodyPr wrap="square" rtlCol="0" anchor="t">
        <a:spAutoFit/>
      </a:bodyPr>
      <a:lstStyle>
        <a:defPPr algn="ctr">
          <a:defRPr lang="en-US" altLang="zh-CN" sz="14400" dirty="0">
            <a:solidFill>
              <a:schemeClr val="bg1"/>
            </a:solidFill>
            <a:latin typeface="Century Gothic" panose="020B0502020202020204" charset="0"/>
            <a:ea typeface="Meiryo UI" panose="020B0604030504040204" charset="-128"/>
            <a:sym typeface="微软雅黑 Light" panose="020B0502040204020203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0</TotalTime>
  <Words>1856</Words>
  <Application>WPS 演示</Application>
  <PresentationFormat>宽屏</PresentationFormat>
  <Paragraphs>305</Paragraphs>
  <Slides>30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32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63" baseType="lpstr">
      <vt:lpstr>Arial</vt:lpstr>
      <vt:lpstr>宋体</vt:lpstr>
      <vt:lpstr>Wingdings</vt:lpstr>
      <vt:lpstr>Century Gothic</vt:lpstr>
      <vt:lpstr>Meiryo UI</vt:lpstr>
      <vt:lpstr>微软雅黑 Light</vt:lpstr>
      <vt:lpstr>Courier New</vt:lpstr>
      <vt:lpstr>微软雅黑</vt:lpstr>
      <vt:lpstr>Comic Sans MS</vt:lpstr>
      <vt:lpstr>Arial</vt:lpstr>
      <vt:lpstr>Calibri</vt:lpstr>
      <vt:lpstr>方正兰亭超细黑简体</vt:lpstr>
      <vt:lpstr>张海山锐谐体</vt:lpstr>
      <vt:lpstr>文泉驛等寬微米黑</vt:lpstr>
      <vt:lpstr>文泉驛微米黑</vt:lpstr>
      <vt:lpstr>Lantinghei SC Extralight</vt:lpstr>
      <vt:lpstr>Monospace</vt:lpstr>
      <vt:lpstr>宋体</vt:lpstr>
      <vt:lpstr>Arial Unicode MS</vt:lpstr>
      <vt:lpstr>等线</vt:lpstr>
      <vt:lpstr>URW Bookman</vt:lpstr>
      <vt:lpstr>FZChaoCuHei-M10</vt:lpstr>
      <vt:lpstr>Trebuchet MS</vt:lpstr>
      <vt:lpstr>FZXiHeiI-Z08</vt:lpstr>
      <vt:lpstr>Times New Roman</vt:lpstr>
      <vt:lpstr>B&amp;H Lucida</vt:lpstr>
      <vt:lpstr>Adobe Courier</vt:lpstr>
      <vt:lpstr>Adobe Helvetica</vt:lpstr>
      <vt:lpstr>Adobe New Century Schoolbook</vt:lpstr>
      <vt:lpstr>Anonymous Pro for Powerline</vt:lpstr>
      <vt:lpstr>Cousine</vt:lpstr>
      <vt:lpstr>微软雅黑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免免</dc:creator>
  <cp:lastModifiedBy>imquanquan</cp:lastModifiedBy>
  <cp:revision>307</cp:revision>
  <dcterms:created xsi:type="dcterms:W3CDTF">2018-09-08T02:32:01Z</dcterms:created>
  <dcterms:modified xsi:type="dcterms:W3CDTF">2018-09-08T02:32:01Z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2052-10.1.0.6634</vt:lpwstr>
  </property>
  <property fmtid="{D5CDD505-2E9C-101B-9397-08002B2CF9AE}" pid="3" name="KSORubyTemplateID">
    <vt:lpwstr>2</vt:lpwstr>
  </property>
</Properties>
</file>